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1168" r:id="rId2"/>
    <p:sldId id="256" r:id="rId3"/>
    <p:sldId id="259" r:id="rId4"/>
    <p:sldId id="263" r:id="rId5"/>
    <p:sldId id="258" r:id="rId6"/>
    <p:sldId id="257" r:id="rId7"/>
    <p:sldId id="260" r:id="rId8"/>
    <p:sldId id="262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5D3DA0-5742-41E3-B2F2-15C6693B1520}" v="71" dt="2021-02-15T07:48:21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i Hochman" userId="b05b7697-0429-45f3-b42f-a96c7150f420" providerId="ADAL" clId="{575D3DA0-5742-41E3-B2F2-15C6693B1520}"/>
    <pc:docChg chg="undo custSel addSld delSld modSld sldOrd">
      <pc:chgData name="Gali Hochman" userId="b05b7697-0429-45f3-b42f-a96c7150f420" providerId="ADAL" clId="{575D3DA0-5742-41E3-B2F2-15C6693B1520}" dt="2021-02-15T07:50:58.883" v="471" actId="20577"/>
      <pc:docMkLst>
        <pc:docMk/>
      </pc:docMkLst>
      <pc:sldChg chg="addSp delSp modSp mod">
        <pc:chgData name="Gali Hochman" userId="b05b7697-0429-45f3-b42f-a96c7150f420" providerId="ADAL" clId="{575D3DA0-5742-41E3-B2F2-15C6693B1520}" dt="2021-02-15T07:50:03.071" v="463" actId="20577"/>
        <pc:sldMkLst>
          <pc:docMk/>
          <pc:sldMk cId="3789254937" sldId="256"/>
        </pc:sldMkLst>
        <pc:spChg chg="mod">
          <ac:chgData name="Gali Hochman" userId="b05b7697-0429-45f3-b42f-a96c7150f420" providerId="ADAL" clId="{575D3DA0-5742-41E3-B2F2-15C6693B1520}" dt="2021-02-15T07:50:03.071" v="463" actId="20577"/>
          <ac:spMkLst>
            <pc:docMk/>
            <pc:sldMk cId="3789254937" sldId="256"/>
            <ac:spMk id="6" creationId="{28E0D09A-C8E9-4A73-9286-8971F8FA2787}"/>
          </ac:spMkLst>
        </pc:spChg>
        <pc:picChg chg="del">
          <ac:chgData name="Gali Hochman" userId="b05b7697-0429-45f3-b42f-a96c7150f420" providerId="ADAL" clId="{575D3DA0-5742-41E3-B2F2-15C6693B1520}" dt="2021-02-15T07:26:16.750" v="25" actId="478"/>
          <ac:picMkLst>
            <pc:docMk/>
            <pc:sldMk cId="3789254937" sldId="256"/>
            <ac:picMk id="4" creationId="{EEC1A9A6-30E3-4477-B374-C5092D8DEDC1}"/>
          </ac:picMkLst>
        </pc:picChg>
        <pc:picChg chg="del">
          <ac:chgData name="Gali Hochman" userId="b05b7697-0429-45f3-b42f-a96c7150f420" providerId="ADAL" clId="{575D3DA0-5742-41E3-B2F2-15C6693B1520}" dt="2021-02-15T07:26:16.750" v="25" actId="478"/>
          <ac:picMkLst>
            <pc:docMk/>
            <pc:sldMk cId="3789254937" sldId="256"/>
            <ac:picMk id="5" creationId="{BD58EDDA-1728-4F0C-9708-21408D53A33D}"/>
          </ac:picMkLst>
        </pc:picChg>
        <pc:picChg chg="add del mod">
          <ac:chgData name="Gali Hochman" userId="b05b7697-0429-45f3-b42f-a96c7150f420" providerId="ADAL" clId="{575D3DA0-5742-41E3-B2F2-15C6693B1520}" dt="2021-02-15T07:27:14.933" v="45" actId="478"/>
          <ac:picMkLst>
            <pc:docMk/>
            <pc:sldMk cId="3789254937" sldId="256"/>
            <ac:picMk id="7" creationId="{613C8C4B-27D3-49EA-944A-988E5AF20C7E}"/>
          </ac:picMkLst>
        </pc:picChg>
        <pc:picChg chg="add del mod">
          <ac:chgData name="Gali Hochman" userId="b05b7697-0429-45f3-b42f-a96c7150f420" providerId="ADAL" clId="{575D3DA0-5742-41E3-B2F2-15C6693B1520}" dt="2021-02-15T07:27:14.933" v="45" actId="478"/>
          <ac:picMkLst>
            <pc:docMk/>
            <pc:sldMk cId="3789254937" sldId="256"/>
            <ac:picMk id="8" creationId="{019FB4C5-80F9-47CB-822B-3AD599E68717}"/>
          </ac:picMkLst>
        </pc:picChg>
        <pc:picChg chg="add del mod">
          <ac:chgData name="Gali Hochman" userId="b05b7697-0429-45f3-b42f-a96c7150f420" providerId="ADAL" clId="{575D3DA0-5742-41E3-B2F2-15C6693B1520}" dt="2021-02-15T07:27:14.933" v="45" actId="478"/>
          <ac:picMkLst>
            <pc:docMk/>
            <pc:sldMk cId="3789254937" sldId="256"/>
            <ac:picMk id="9" creationId="{59BF82FC-C3B6-4AD0-9696-CF9A2D34D36F}"/>
          </ac:picMkLst>
        </pc:picChg>
        <pc:picChg chg="add del mod">
          <ac:chgData name="Gali Hochman" userId="b05b7697-0429-45f3-b42f-a96c7150f420" providerId="ADAL" clId="{575D3DA0-5742-41E3-B2F2-15C6693B1520}" dt="2021-02-15T07:29:52.882" v="83" actId="478"/>
          <ac:picMkLst>
            <pc:docMk/>
            <pc:sldMk cId="3789254937" sldId="256"/>
            <ac:picMk id="10" creationId="{7BD8ECA3-4F7C-4D29-A390-6BD3970E7154}"/>
          </ac:picMkLst>
        </pc:picChg>
        <pc:picChg chg="add del mod">
          <ac:chgData name="Gali Hochman" userId="b05b7697-0429-45f3-b42f-a96c7150f420" providerId="ADAL" clId="{575D3DA0-5742-41E3-B2F2-15C6693B1520}" dt="2021-02-15T07:29:50.527" v="82" actId="478"/>
          <ac:picMkLst>
            <pc:docMk/>
            <pc:sldMk cId="3789254937" sldId="256"/>
            <ac:picMk id="11" creationId="{9DD2A335-EE16-4D24-9DA9-1AE4CD282E53}"/>
          </ac:picMkLst>
        </pc:picChg>
        <pc:picChg chg="add del mod">
          <ac:chgData name="Gali Hochman" userId="b05b7697-0429-45f3-b42f-a96c7150f420" providerId="ADAL" clId="{575D3DA0-5742-41E3-B2F2-15C6693B1520}" dt="2021-02-15T07:29:50.527" v="82" actId="478"/>
          <ac:picMkLst>
            <pc:docMk/>
            <pc:sldMk cId="3789254937" sldId="256"/>
            <ac:picMk id="12" creationId="{6EAE306F-D989-4EA8-828F-4E58740155A5}"/>
          </ac:picMkLst>
        </pc:picChg>
        <pc:picChg chg="add del mod">
          <ac:chgData name="Gali Hochman" userId="b05b7697-0429-45f3-b42f-a96c7150f420" providerId="ADAL" clId="{575D3DA0-5742-41E3-B2F2-15C6693B1520}" dt="2021-02-15T07:29:50.527" v="82" actId="478"/>
          <ac:picMkLst>
            <pc:docMk/>
            <pc:sldMk cId="3789254937" sldId="256"/>
            <ac:picMk id="13" creationId="{F6CE3D5F-B7DD-49F3-B264-A9DA6F58D776}"/>
          </ac:picMkLst>
        </pc:picChg>
        <pc:picChg chg="add mod">
          <ac:chgData name="Gali Hochman" userId="b05b7697-0429-45f3-b42f-a96c7150f420" providerId="ADAL" clId="{575D3DA0-5742-41E3-B2F2-15C6693B1520}" dt="2021-02-15T07:29:53.983" v="84"/>
          <ac:picMkLst>
            <pc:docMk/>
            <pc:sldMk cId="3789254937" sldId="256"/>
            <ac:picMk id="14" creationId="{B133E1DE-5B2D-4A9F-8160-521328F7F7EE}"/>
          </ac:picMkLst>
        </pc:picChg>
        <pc:picChg chg="add mod">
          <ac:chgData name="Gali Hochman" userId="b05b7697-0429-45f3-b42f-a96c7150f420" providerId="ADAL" clId="{575D3DA0-5742-41E3-B2F2-15C6693B1520}" dt="2021-02-15T07:29:53.983" v="84"/>
          <ac:picMkLst>
            <pc:docMk/>
            <pc:sldMk cId="3789254937" sldId="256"/>
            <ac:picMk id="15" creationId="{400B2925-5284-4FD7-A4DF-9EC98D9F2169}"/>
          </ac:picMkLst>
        </pc:picChg>
        <pc:picChg chg="add mod">
          <ac:chgData name="Gali Hochman" userId="b05b7697-0429-45f3-b42f-a96c7150f420" providerId="ADAL" clId="{575D3DA0-5742-41E3-B2F2-15C6693B1520}" dt="2021-02-15T07:29:53.983" v="84"/>
          <ac:picMkLst>
            <pc:docMk/>
            <pc:sldMk cId="3789254937" sldId="256"/>
            <ac:picMk id="16" creationId="{BCA3852C-784E-4DC0-8FD2-6591BEE59F74}"/>
          </ac:picMkLst>
        </pc:picChg>
      </pc:sldChg>
      <pc:sldChg chg="addSp delSp modSp mod">
        <pc:chgData name="Gali Hochman" userId="b05b7697-0429-45f3-b42f-a96c7150f420" providerId="ADAL" clId="{575D3DA0-5742-41E3-B2F2-15C6693B1520}" dt="2021-02-15T07:48:33.598" v="445" actId="1076"/>
        <pc:sldMkLst>
          <pc:docMk/>
          <pc:sldMk cId="2494698545" sldId="257"/>
        </pc:sldMkLst>
        <pc:spChg chg="mod">
          <ac:chgData name="Gali Hochman" userId="b05b7697-0429-45f3-b42f-a96c7150f420" providerId="ADAL" clId="{575D3DA0-5742-41E3-B2F2-15C6693B1520}" dt="2021-02-15T07:48:33.598" v="445" actId="1076"/>
          <ac:spMkLst>
            <pc:docMk/>
            <pc:sldMk cId="2494698545" sldId="257"/>
            <ac:spMk id="2" creationId="{E1D0A8CC-77FA-48F9-9C5B-87E529E69C19}"/>
          </ac:spMkLst>
        </pc:spChg>
        <pc:graphicFrameChg chg="mod">
          <ac:chgData name="Gali Hochman" userId="b05b7697-0429-45f3-b42f-a96c7150f420" providerId="ADAL" clId="{575D3DA0-5742-41E3-B2F2-15C6693B1520}" dt="2021-02-15T07:48:21.025" v="442" actId="14100"/>
          <ac:graphicFrameMkLst>
            <pc:docMk/>
            <pc:sldMk cId="2494698545" sldId="257"/>
            <ac:graphicFrameMk id="9" creationId="{A3C4E2B2-FA6B-47E8-84ED-FF95C78878AA}"/>
          </ac:graphicFrameMkLst>
        </pc:graphicFrameChg>
        <pc:picChg chg="del">
          <ac:chgData name="Gali Hochman" userId="b05b7697-0429-45f3-b42f-a96c7150f420" providerId="ADAL" clId="{575D3DA0-5742-41E3-B2F2-15C6693B1520}" dt="2021-02-15T07:27:58.989" v="58" actId="478"/>
          <ac:picMkLst>
            <pc:docMk/>
            <pc:sldMk cId="2494698545" sldId="257"/>
            <ac:picMk id="4" creationId="{EEC1A9A6-30E3-4477-B374-C5092D8DEDC1}"/>
          </ac:picMkLst>
        </pc:picChg>
        <pc:picChg chg="del">
          <ac:chgData name="Gali Hochman" userId="b05b7697-0429-45f3-b42f-a96c7150f420" providerId="ADAL" clId="{575D3DA0-5742-41E3-B2F2-15C6693B1520}" dt="2021-02-15T07:27:58.989" v="58" actId="478"/>
          <ac:picMkLst>
            <pc:docMk/>
            <pc:sldMk cId="2494698545" sldId="257"/>
            <ac:picMk id="5" creationId="{BD58EDDA-1728-4F0C-9708-21408D53A33D}"/>
          </ac:picMkLst>
        </pc:picChg>
        <pc:picChg chg="add del mod">
          <ac:chgData name="Gali Hochman" userId="b05b7697-0429-45f3-b42f-a96c7150f420" providerId="ADAL" clId="{575D3DA0-5742-41E3-B2F2-15C6693B1520}" dt="2021-02-15T07:31:24.347" v="116" actId="478"/>
          <ac:picMkLst>
            <pc:docMk/>
            <pc:sldMk cId="2494698545" sldId="257"/>
            <ac:picMk id="6" creationId="{779CE543-D36B-41E5-83A1-E0A63B717830}"/>
          </ac:picMkLst>
        </pc:picChg>
        <pc:picChg chg="add del mod">
          <ac:chgData name="Gali Hochman" userId="b05b7697-0429-45f3-b42f-a96c7150f420" providerId="ADAL" clId="{575D3DA0-5742-41E3-B2F2-15C6693B1520}" dt="2021-02-15T07:31:22.639" v="115" actId="478"/>
          <ac:picMkLst>
            <pc:docMk/>
            <pc:sldMk cId="2494698545" sldId="257"/>
            <ac:picMk id="7" creationId="{D31F3C80-659E-4A5B-8856-5EE83EB35A95}"/>
          </ac:picMkLst>
        </pc:picChg>
        <pc:picChg chg="add del mod">
          <ac:chgData name="Gali Hochman" userId="b05b7697-0429-45f3-b42f-a96c7150f420" providerId="ADAL" clId="{575D3DA0-5742-41E3-B2F2-15C6693B1520}" dt="2021-02-15T07:31:17.101" v="112" actId="478"/>
          <ac:picMkLst>
            <pc:docMk/>
            <pc:sldMk cId="2494698545" sldId="257"/>
            <ac:picMk id="8" creationId="{6B8779C9-6A39-45FD-8665-E558162C2FA4}"/>
          </ac:picMkLst>
        </pc:picChg>
        <pc:picChg chg="add del mod">
          <ac:chgData name="Gali Hochman" userId="b05b7697-0429-45f3-b42f-a96c7150f420" providerId="ADAL" clId="{575D3DA0-5742-41E3-B2F2-15C6693B1520}" dt="2021-02-15T07:31:17.101" v="112" actId="478"/>
          <ac:picMkLst>
            <pc:docMk/>
            <pc:sldMk cId="2494698545" sldId="257"/>
            <ac:picMk id="10" creationId="{A25CE389-0CA8-409B-AA8B-882CBFA7773A}"/>
          </ac:picMkLst>
        </pc:picChg>
        <pc:picChg chg="add del mod">
          <ac:chgData name="Gali Hochman" userId="b05b7697-0429-45f3-b42f-a96c7150f420" providerId="ADAL" clId="{575D3DA0-5742-41E3-B2F2-15C6693B1520}" dt="2021-02-15T07:31:17.101" v="112" actId="478"/>
          <ac:picMkLst>
            <pc:docMk/>
            <pc:sldMk cId="2494698545" sldId="257"/>
            <ac:picMk id="11" creationId="{8EF2ABC5-887B-45E5-9A14-F46C9A28B3EC}"/>
          </ac:picMkLst>
        </pc:picChg>
        <pc:picChg chg="add del mod">
          <ac:chgData name="Gali Hochman" userId="b05b7697-0429-45f3-b42f-a96c7150f420" providerId="ADAL" clId="{575D3DA0-5742-41E3-B2F2-15C6693B1520}" dt="2021-02-15T07:31:20.922" v="114" actId="478"/>
          <ac:picMkLst>
            <pc:docMk/>
            <pc:sldMk cId="2494698545" sldId="257"/>
            <ac:picMk id="12" creationId="{1F17BEB0-0449-4D34-A4AE-273834350E59}"/>
          </ac:picMkLst>
        </pc:picChg>
        <pc:picChg chg="add mod">
          <ac:chgData name="Gali Hochman" userId="b05b7697-0429-45f3-b42f-a96c7150f420" providerId="ADAL" clId="{575D3DA0-5742-41E3-B2F2-15C6693B1520}" dt="2021-02-15T07:31:25.133" v="117"/>
          <ac:picMkLst>
            <pc:docMk/>
            <pc:sldMk cId="2494698545" sldId="257"/>
            <ac:picMk id="13" creationId="{367622D5-7EFE-4339-9A25-AF4A59805125}"/>
          </ac:picMkLst>
        </pc:picChg>
        <pc:picChg chg="add mod">
          <ac:chgData name="Gali Hochman" userId="b05b7697-0429-45f3-b42f-a96c7150f420" providerId="ADAL" clId="{575D3DA0-5742-41E3-B2F2-15C6693B1520}" dt="2021-02-15T07:31:25.133" v="117"/>
          <ac:picMkLst>
            <pc:docMk/>
            <pc:sldMk cId="2494698545" sldId="257"/>
            <ac:picMk id="14" creationId="{564B0651-C0E3-4FA9-8E5F-A323B7144785}"/>
          </ac:picMkLst>
        </pc:picChg>
        <pc:picChg chg="add mod">
          <ac:chgData name="Gali Hochman" userId="b05b7697-0429-45f3-b42f-a96c7150f420" providerId="ADAL" clId="{575D3DA0-5742-41E3-B2F2-15C6693B1520}" dt="2021-02-15T07:31:25.133" v="117"/>
          <ac:picMkLst>
            <pc:docMk/>
            <pc:sldMk cId="2494698545" sldId="257"/>
            <ac:picMk id="15" creationId="{2CA7F7AB-AEB6-45E3-9571-6129E0E38178}"/>
          </ac:picMkLst>
        </pc:picChg>
      </pc:sldChg>
      <pc:sldChg chg="addSp delSp modSp mod ord">
        <pc:chgData name="Gali Hochman" userId="b05b7697-0429-45f3-b42f-a96c7150f420" providerId="ADAL" clId="{575D3DA0-5742-41E3-B2F2-15C6693B1520}" dt="2021-02-15T07:48:02.518" v="438" actId="1076"/>
        <pc:sldMkLst>
          <pc:docMk/>
          <pc:sldMk cId="1393737645" sldId="258"/>
        </pc:sldMkLst>
        <pc:spChg chg="mod">
          <ac:chgData name="Gali Hochman" userId="b05b7697-0429-45f3-b42f-a96c7150f420" providerId="ADAL" clId="{575D3DA0-5742-41E3-B2F2-15C6693B1520}" dt="2021-02-15T07:48:02.518" v="438" actId="1076"/>
          <ac:spMkLst>
            <pc:docMk/>
            <pc:sldMk cId="1393737645" sldId="258"/>
            <ac:spMk id="7" creationId="{A2C28F48-B720-4D00-A379-04C40C361763}"/>
          </ac:spMkLst>
        </pc:spChg>
        <pc:graphicFrameChg chg="mod">
          <ac:chgData name="Gali Hochman" userId="b05b7697-0429-45f3-b42f-a96c7150f420" providerId="ADAL" clId="{575D3DA0-5742-41E3-B2F2-15C6693B1520}" dt="2021-02-15T07:47:47.817" v="434" actId="2711"/>
          <ac:graphicFrameMkLst>
            <pc:docMk/>
            <pc:sldMk cId="1393737645" sldId="258"/>
            <ac:graphicFrameMk id="8" creationId="{DD718599-97BB-4C81-A0CC-45C7F486A9F9}"/>
          </ac:graphicFrameMkLst>
        </pc:graphicFrameChg>
        <pc:picChg chg="del">
          <ac:chgData name="Gali Hochman" userId="b05b7697-0429-45f3-b42f-a96c7150f420" providerId="ADAL" clId="{575D3DA0-5742-41E3-B2F2-15C6693B1520}" dt="2021-02-15T07:27:44.883" v="55" actId="478"/>
          <ac:picMkLst>
            <pc:docMk/>
            <pc:sldMk cId="1393737645" sldId="258"/>
            <ac:picMk id="4" creationId="{EEC1A9A6-30E3-4477-B374-C5092D8DEDC1}"/>
          </ac:picMkLst>
        </pc:picChg>
        <pc:picChg chg="del">
          <ac:chgData name="Gali Hochman" userId="b05b7697-0429-45f3-b42f-a96c7150f420" providerId="ADAL" clId="{575D3DA0-5742-41E3-B2F2-15C6693B1520}" dt="2021-02-15T07:27:44.883" v="55" actId="478"/>
          <ac:picMkLst>
            <pc:docMk/>
            <pc:sldMk cId="1393737645" sldId="258"/>
            <ac:picMk id="5" creationId="{BD58EDDA-1728-4F0C-9708-21408D53A33D}"/>
          </ac:picMkLst>
        </pc:picChg>
        <pc:picChg chg="add del mod">
          <ac:chgData name="Gali Hochman" userId="b05b7697-0429-45f3-b42f-a96c7150f420" providerId="ADAL" clId="{575D3DA0-5742-41E3-B2F2-15C6693B1520}" dt="2021-02-15T07:30:52.461" v="106" actId="478"/>
          <ac:picMkLst>
            <pc:docMk/>
            <pc:sldMk cId="1393737645" sldId="258"/>
            <ac:picMk id="10" creationId="{CC97565F-521C-4FA0-8F83-B58383B87F98}"/>
          </ac:picMkLst>
        </pc:picChg>
        <pc:picChg chg="add del mod">
          <ac:chgData name="Gali Hochman" userId="b05b7697-0429-45f3-b42f-a96c7150f420" providerId="ADAL" clId="{575D3DA0-5742-41E3-B2F2-15C6693B1520}" dt="2021-02-15T07:30:52.461" v="106" actId="478"/>
          <ac:picMkLst>
            <pc:docMk/>
            <pc:sldMk cId="1393737645" sldId="258"/>
            <ac:picMk id="11" creationId="{1443CF8A-BEF8-4982-AB93-28E69A548DF6}"/>
          </ac:picMkLst>
        </pc:picChg>
        <pc:picChg chg="add del mod">
          <ac:chgData name="Gali Hochman" userId="b05b7697-0429-45f3-b42f-a96c7150f420" providerId="ADAL" clId="{575D3DA0-5742-41E3-B2F2-15C6693B1520}" dt="2021-02-15T07:30:52.461" v="106" actId="478"/>
          <ac:picMkLst>
            <pc:docMk/>
            <pc:sldMk cId="1393737645" sldId="258"/>
            <ac:picMk id="12" creationId="{8346F4F1-1561-4CFA-8540-D04FC03141A9}"/>
          </ac:picMkLst>
        </pc:picChg>
        <pc:picChg chg="add mod">
          <ac:chgData name="Gali Hochman" userId="b05b7697-0429-45f3-b42f-a96c7150f420" providerId="ADAL" clId="{575D3DA0-5742-41E3-B2F2-15C6693B1520}" dt="2021-02-15T07:31:05.910" v="110" actId="14100"/>
          <ac:picMkLst>
            <pc:docMk/>
            <pc:sldMk cId="1393737645" sldId="258"/>
            <ac:picMk id="13" creationId="{0EC059E7-2D87-433E-B98A-307326803EE4}"/>
          </ac:picMkLst>
        </pc:picChg>
        <pc:picChg chg="add mod">
          <ac:chgData name="Gali Hochman" userId="b05b7697-0429-45f3-b42f-a96c7150f420" providerId="ADAL" clId="{575D3DA0-5742-41E3-B2F2-15C6693B1520}" dt="2021-02-15T07:31:05.910" v="110" actId="14100"/>
          <ac:picMkLst>
            <pc:docMk/>
            <pc:sldMk cId="1393737645" sldId="258"/>
            <ac:picMk id="14" creationId="{83E0FE94-B3D8-4A2C-949B-D284BE593AFF}"/>
          </ac:picMkLst>
        </pc:picChg>
        <pc:picChg chg="add mod">
          <ac:chgData name="Gali Hochman" userId="b05b7697-0429-45f3-b42f-a96c7150f420" providerId="ADAL" clId="{575D3DA0-5742-41E3-B2F2-15C6693B1520}" dt="2021-02-15T07:31:05.910" v="110" actId="14100"/>
          <ac:picMkLst>
            <pc:docMk/>
            <pc:sldMk cId="1393737645" sldId="258"/>
            <ac:picMk id="15" creationId="{9C63FEFA-3956-4FA8-9EA4-8B6DAB16B2DC}"/>
          </ac:picMkLst>
        </pc:picChg>
      </pc:sldChg>
      <pc:sldChg chg="addSp delSp modSp mod">
        <pc:chgData name="Gali Hochman" userId="b05b7697-0429-45f3-b42f-a96c7150f420" providerId="ADAL" clId="{575D3DA0-5742-41E3-B2F2-15C6693B1520}" dt="2021-02-15T07:50:58.883" v="471" actId="20577"/>
        <pc:sldMkLst>
          <pc:docMk/>
          <pc:sldMk cId="80057987" sldId="259"/>
        </pc:sldMkLst>
        <pc:spChg chg="mod">
          <ac:chgData name="Gali Hochman" userId="b05b7697-0429-45f3-b42f-a96c7150f420" providerId="ADAL" clId="{575D3DA0-5742-41E3-B2F2-15C6693B1520}" dt="2021-02-15T07:50:58.883" v="471" actId="20577"/>
          <ac:spMkLst>
            <pc:docMk/>
            <pc:sldMk cId="80057987" sldId="259"/>
            <ac:spMk id="6" creationId="{C62D5D76-735B-4C90-8220-86E53A713413}"/>
          </ac:spMkLst>
        </pc:spChg>
        <pc:picChg chg="del mod">
          <ac:chgData name="Gali Hochman" userId="b05b7697-0429-45f3-b42f-a96c7150f420" providerId="ADAL" clId="{575D3DA0-5742-41E3-B2F2-15C6693B1520}" dt="2021-02-15T07:26:23.113" v="28" actId="478"/>
          <ac:picMkLst>
            <pc:docMk/>
            <pc:sldMk cId="80057987" sldId="259"/>
            <ac:picMk id="4" creationId="{EEC1A9A6-30E3-4477-B374-C5092D8DEDC1}"/>
          </ac:picMkLst>
        </pc:picChg>
        <pc:picChg chg="del">
          <ac:chgData name="Gali Hochman" userId="b05b7697-0429-45f3-b42f-a96c7150f420" providerId="ADAL" clId="{575D3DA0-5742-41E3-B2F2-15C6693B1520}" dt="2021-02-15T07:26:23.113" v="28" actId="478"/>
          <ac:picMkLst>
            <pc:docMk/>
            <pc:sldMk cId="80057987" sldId="259"/>
            <ac:picMk id="5" creationId="{BD58EDDA-1728-4F0C-9708-21408D53A33D}"/>
          </ac:picMkLst>
        </pc:picChg>
        <pc:picChg chg="add del mod">
          <ac:chgData name="Gali Hochman" userId="b05b7697-0429-45f3-b42f-a96c7150f420" providerId="ADAL" clId="{575D3DA0-5742-41E3-B2F2-15C6693B1520}" dt="2021-02-15T07:27:21.048" v="47" actId="478"/>
          <ac:picMkLst>
            <pc:docMk/>
            <pc:sldMk cId="80057987" sldId="259"/>
            <ac:picMk id="7" creationId="{D0BBCC3D-8C20-4F82-8715-B61A80FFC300}"/>
          </ac:picMkLst>
        </pc:picChg>
        <pc:picChg chg="add del mod">
          <ac:chgData name="Gali Hochman" userId="b05b7697-0429-45f3-b42f-a96c7150f420" providerId="ADAL" clId="{575D3DA0-5742-41E3-B2F2-15C6693B1520}" dt="2021-02-15T07:27:21.048" v="47" actId="478"/>
          <ac:picMkLst>
            <pc:docMk/>
            <pc:sldMk cId="80057987" sldId="259"/>
            <ac:picMk id="8" creationId="{1ECA0ACC-5A9C-41FF-9668-BF87618CF19C}"/>
          </ac:picMkLst>
        </pc:picChg>
        <pc:picChg chg="add del mod">
          <ac:chgData name="Gali Hochman" userId="b05b7697-0429-45f3-b42f-a96c7150f420" providerId="ADAL" clId="{575D3DA0-5742-41E3-B2F2-15C6693B1520}" dt="2021-02-15T07:27:21.048" v="47" actId="478"/>
          <ac:picMkLst>
            <pc:docMk/>
            <pc:sldMk cId="80057987" sldId="259"/>
            <ac:picMk id="9" creationId="{19A06F68-59F0-4F6F-A1BF-A31B744213D0}"/>
          </ac:picMkLst>
        </pc:picChg>
        <pc:picChg chg="add del mod">
          <ac:chgData name="Gali Hochman" userId="b05b7697-0429-45f3-b42f-a96c7150f420" providerId="ADAL" clId="{575D3DA0-5742-41E3-B2F2-15C6693B1520}" dt="2021-02-15T07:30:00.340" v="86" actId="478"/>
          <ac:picMkLst>
            <pc:docMk/>
            <pc:sldMk cId="80057987" sldId="259"/>
            <ac:picMk id="10" creationId="{0AA2E990-764B-4716-BA26-FB09E89398C0}"/>
          </ac:picMkLst>
        </pc:picChg>
        <pc:picChg chg="add del mod">
          <ac:chgData name="Gali Hochman" userId="b05b7697-0429-45f3-b42f-a96c7150f420" providerId="ADAL" clId="{575D3DA0-5742-41E3-B2F2-15C6693B1520}" dt="2021-02-15T07:30:00.340" v="86" actId="478"/>
          <ac:picMkLst>
            <pc:docMk/>
            <pc:sldMk cId="80057987" sldId="259"/>
            <ac:picMk id="11" creationId="{92C6202A-2211-461D-9809-7BDA8BB11362}"/>
          </ac:picMkLst>
        </pc:picChg>
        <pc:picChg chg="add del mod">
          <ac:chgData name="Gali Hochman" userId="b05b7697-0429-45f3-b42f-a96c7150f420" providerId="ADAL" clId="{575D3DA0-5742-41E3-B2F2-15C6693B1520}" dt="2021-02-15T07:30:03.873" v="88" actId="478"/>
          <ac:picMkLst>
            <pc:docMk/>
            <pc:sldMk cId="80057987" sldId="259"/>
            <ac:picMk id="12" creationId="{1D4ECFF8-2966-4B00-9C52-4BF5724268F0}"/>
          </ac:picMkLst>
        </pc:picChg>
        <pc:picChg chg="add del mod">
          <ac:chgData name="Gali Hochman" userId="b05b7697-0429-45f3-b42f-a96c7150f420" providerId="ADAL" clId="{575D3DA0-5742-41E3-B2F2-15C6693B1520}" dt="2021-02-15T07:30:00.340" v="86" actId="478"/>
          <ac:picMkLst>
            <pc:docMk/>
            <pc:sldMk cId="80057987" sldId="259"/>
            <ac:picMk id="13" creationId="{E93CF4EA-5A7B-45E9-A18B-1E132156BD68}"/>
          </ac:picMkLst>
        </pc:picChg>
        <pc:picChg chg="add mod">
          <ac:chgData name="Gali Hochman" userId="b05b7697-0429-45f3-b42f-a96c7150f420" providerId="ADAL" clId="{575D3DA0-5742-41E3-B2F2-15C6693B1520}" dt="2021-02-15T07:30:01.271" v="87"/>
          <ac:picMkLst>
            <pc:docMk/>
            <pc:sldMk cId="80057987" sldId="259"/>
            <ac:picMk id="14" creationId="{8B3A4301-2F27-4142-A1F1-7B75600CD793}"/>
          </ac:picMkLst>
        </pc:picChg>
        <pc:picChg chg="add mod">
          <ac:chgData name="Gali Hochman" userId="b05b7697-0429-45f3-b42f-a96c7150f420" providerId="ADAL" clId="{575D3DA0-5742-41E3-B2F2-15C6693B1520}" dt="2021-02-15T07:30:01.271" v="87"/>
          <ac:picMkLst>
            <pc:docMk/>
            <pc:sldMk cId="80057987" sldId="259"/>
            <ac:picMk id="15" creationId="{4726ED40-03DA-456D-9E5E-9390B5324F38}"/>
          </ac:picMkLst>
        </pc:picChg>
        <pc:picChg chg="add mod">
          <ac:chgData name="Gali Hochman" userId="b05b7697-0429-45f3-b42f-a96c7150f420" providerId="ADAL" clId="{575D3DA0-5742-41E3-B2F2-15C6693B1520}" dt="2021-02-15T07:30:01.271" v="87"/>
          <ac:picMkLst>
            <pc:docMk/>
            <pc:sldMk cId="80057987" sldId="259"/>
            <ac:picMk id="16" creationId="{94F6D196-CFC2-4B07-A2FC-2B3512B04C99}"/>
          </ac:picMkLst>
        </pc:picChg>
      </pc:sldChg>
      <pc:sldChg chg="addSp delSp modSp mod">
        <pc:chgData name="Gali Hochman" userId="b05b7697-0429-45f3-b42f-a96c7150f420" providerId="ADAL" clId="{575D3DA0-5742-41E3-B2F2-15C6693B1520}" dt="2021-02-15T07:48:40.127" v="446" actId="2711"/>
        <pc:sldMkLst>
          <pc:docMk/>
          <pc:sldMk cId="3524764538" sldId="260"/>
        </pc:sldMkLst>
        <pc:spChg chg="mod">
          <ac:chgData name="Gali Hochman" userId="b05b7697-0429-45f3-b42f-a96c7150f420" providerId="ADAL" clId="{575D3DA0-5742-41E3-B2F2-15C6693B1520}" dt="2021-02-15T07:48:40.127" v="446" actId="2711"/>
          <ac:spMkLst>
            <pc:docMk/>
            <pc:sldMk cId="3524764538" sldId="260"/>
            <ac:spMk id="2" creationId="{ABDDB983-60E4-4E3E-B080-16DDCF89C0B1}"/>
          </ac:spMkLst>
        </pc:spChg>
        <pc:spChg chg="mod">
          <ac:chgData name="Gali Hochman" userId="b05b7697-0429-45f3-b42f-a96c7150f420" providerId="ADAL" clId="{575D3DA0-5742-41E3-B2F2-15C6693B1520}" dt="2021-02-15T07:48:40.127" v="446" actId="2711"/>
          <ac:spMkLst>
            <pc:docMk/>
            <pc:sldMk cId="3524764538" sldId="260"/>
            <ac:spMk id="3" creationId="{337AE56A-6871-47DE-BE80-C50D8DDC6F71}"/>
          </ac:spMkLst>
        </pc:spChg>
        <pc:spChg chg="mod">
          <ac:chgData name="Gali Hochman" userId="b05b7697-0429-45f3-b42f-a96c7150f420" providerId="ADAL" clId="{575D3DA0-5742-41E3-B2F2-15C6693B1520}" dt="2021-02-15T07:48:40.127" v="446" actId="2711"/>
          <ac:spMkLst>
            <pc:docMk/>
            <pc:sldMk cId="3524764538" sldId="260"/>
            <ac:spMk id="6" creationId="{8374C90A-7472-4866-952F-F91D9C6092ED}"/>
          </ac:spMkLst>
        </pc:spChg>
        <pc:spChg chg="mod">
          <ac:chgData name="Gali Hochman" userId="b05b7697-0429-45f3-b42f-a96c7150f420" providerId="ADAL" clId="{575D3DA0-5742-41E3-B2F2-15C6693B1520}" dt="2021-02-15T07:48:40.127" v="446" actId="2711"/>
          <ac:spMkLst>
            <pc:docMk/>
            <pc:sldMk cId="3524764538" sldId="260"/>
            <ac:spMk id="7" creationId="{C1E478FC-65A2-40B4-A355-A08AA3D59B57}"/>
          </ac:spMkLst>
        </pc:spChg>
        <pc:spChg chg="mod">
          <ac:chgData name="Gali Hochman" userId="b05b7697-0429-45f3-b42f-a96c7150f420" providerId="ADAL" clId="{575D3DA0-5742-41E3-B2F2-15C6693B1520}" dt="2021-02-15T07:48:40.127" v="446" actId="2711"/>
          <ac:spMkLst>
            <pc:docMk/>
            <pc:sldMk cId="3524764538" sldId="260"/>
            <ac:spMk id="8" creationId="{CDE38D91-E327-43F9-A180-EC432095F368}"/>
          </ac:spMkLst>
        </pc:spChg>
        <pc:spChg chg="mod">
          <ac:chgData name="Gali Hochman" userId="b05b7697-0429-45f3-b42f-a96c7150f420" providerId="ADAL" clId="{575D3DA0-5742-41E3-B2F2-15C6693B1520}" dt="2021-02-15T07:48:40.127" v="446" actId="2711"/>
          <ac:spMkLst>
            <pc:docMk/>
            <pc:sldMk cId="3524764538" sldId="260"/>
            <ac:spMk id="9" creationId="{9BC4A7FF-9E1E-454A-8002-EE4C9538A3D6}"/>
          </ac:spMkLst>
        </pc:spChg>
        <pc:spChg chg="mod">
          <ac:chgData name="Gali Hochman" userId="b05b7697-0429-45f3-b42f-a96c7150f420" providerId="ADAL" clId="{575D3DA0-5742-41E3-B2F2-15C6693B1520}" dt="2021-02-15T07:48:40.127" v="446" actId="2711"/>
          <ac:spMkLst>
            <pc:docMk/>
            <pc:sldMk cId="3524764538" sldId="260"/>
            <ac:spMk id="10" creationId="{176BA3CD-1330-4C48-8EE0-EBAFB9234A10}"/>
          </ac:spMkLst>
        </pc:spChg>
        <pc:spChg chg="mod">
          <ac:chgData name="Gali Hochman" userId="b05b7697-0429-45f3-b42f-a96c7150f420" providerId="ADAL" clId="{575D3DA0-5742-41E3-B2F2-15C6693B1520}" dt="2021-02-15T07:48:40.127" v="446" actId="2711"/>
          <ac:spMkLst>
            <pc:docMk/>
            <pc:sldMk cId="3524764538" sldId="260"/>
            <ac:spMk id="11" creationId="{9DF49AD7-2651-4896-90B5-E2EF2C943F91}"/>
          </ac:spMkLst>
        </pc:spChg>
        <pc:picChg chg="del">
          <ac:chgData name="Gali Hochman" userId="b05b7697-0429-45f3-b42f-a96c7150f420" providerId="ADAL" clId="{575D3DA0-5742-41E3-B2F2-15C6693B1520}" dt="2021-02-15T07:28:13.296" v="62" actId="478"/>
          <ac:picMkLst>
            <pc:docMk/>
            <pc:sldMk cId="3524764538" sldId="260"/>
            <ac:picMk id="4" creationId="{EEC1A9A6-30E3-4477-B374-C5092D8DEDC1}"/>
          </ac:picMkLst>
        </pc:picChg>
        <pc:picChg chg="del">
          <ac:chgData name="Gali Hochman" userId="b05b7697-0429-45f3-b42f-a96c7150f420" providerId="ADAL" clId="{575D3DA0-5742-41E3-B2F2-15C6693B1520}" dt="2021-02-15T07:28:13.296" v="62" actId="478"/>
          <ac:picMkLst>
            <pc:docMk/>
            <pc:sldMk cId="3524764538" sldId="260"/>
            <ac:picMk id="5" creationId="{BD58EDDA-1728-4F0C-9708-21408D53A33D}"/>
          </ac:picMkLst>
        </pc:picChg>
        <pc:picChg chg="add del mod">
          <ac:chgData name="Gali Hochman" userId="b05b7697-0429-45f3-b42f-a96c7150f420" providerId="ADAL" clId="{575D3DA0-5742-41E3-B2F2-15C6693B1520}" dt="2021-02-15T07:31:31.480" v="118" actId="478"/>
          <ac:picMkLst>
            <pc:docMk/>
            <pc:sldMk cId="3524764538" sldId="260"/>
            <ac:picMk id="19" creationId="{C705E5CF-1473-4F07-A940-496096EA41E5}"/>
          </ac:picMkLst>
        </pc:picChg>
        <pc:picChg chg="add del mod">
          <ac:chgData name="Gali Hochman" userId="b05b7697-0429-45f3-b42f-a96c7150f420" providerId="ADAL" clId="{575D3DA0-5742-41E3-B2F2-15C6693B1520}" dt="2021-02-15T07:31:31.480" v="118" actId="478"/>
          <ac:picMkLst>
            <pc:docMk/>
            <pc:sldMk cId="3524764538" sldId="260"/>
            <ac:picMk id="20" creationId="{344B821F-3577-4B8B-8F4D-7024A06E0AFF}"/>
          </ac:picMkLst>
        </pc:picChg>
        <pc:picChg chg="add del mod">
          <ac:chgData name="Gali Hochman" userId="b05b7697-0429-45f3-b42f-a96c7150f420" providerId="ADAL" clId="{575D3DA0-5742-41E3-B2F2-15C6693B1520}" dt="2021-02-15T07:31:31.480" v="118" actId="478"/>
          <ac:picMkLst>
            <pc:docMk/>
            <pc:sldMk cId="3524764538" sldId="260"/>
            <ac:picMk id="21" creationId="{3078A2B1-BEE8-4E3D-8FC8-BB74DC5A3C17}"/>
          </ac:picMkLst>
        </pc:picChg>
        <pc:picChg chg="add mod">
          <ac:chgData name="Gali Hochman" userId="b05b7697-0429-45f3-b42f-a96c7150f420" providerId="ADAL" clId="{575D3DA0-5742-41E3-B2F2-15C6693B1520}" dt="2021-02-15T07:31:32.743" v="119"/>
          <ac:picMkLst>
            <pc:docMk/>
            <pc:sldMk cId="3524764538" sldId="260"/>
            <ac:picMk id="27" creationId="{2F53FB08-0F98-4823-9FC7-98E1ED88533F}"/>
          </ac:picMkLst>
        </pc:picChg>
        <pc:picChg chg="add mod">
          <ac:chgData name="Gali Hochman" userId="b05b7697-0429-45f3-b42f-a96c7150f420" providerId="ADAL" clId="{575D3DA0-5742-41E3-B2F2-15C6693B1520}" dt="2021-02-15T07:31:32.743" v="119"/>
          <ac:picMkLst>
            <pc:docMk/>
            <pc:sldMk cId="3524764538" sldId="260"/>
            <ac:picMk id="28" creationId="{2B49DDCD-73D9-4295-9CCB-FAAA130D0E58}"/>
          </ac:picMkLst>
        </pc:picChg>
        <pc:picChg chg="add mod">
          <ac:chgData name="Gali Hochman" userId="b05b7697-0429-45f3-b42f-a96c7150f420" providerId="ADAL" clId="{575D3DA0-5742-41E3-B2F2-15C6693B1520}" dt="2021-02-15T07:31:32.743" v="119"/>
          <ac:picMkLst>
            <pc:docMk/>
            <pc:sldMk cId="3524764538" sldId="260"/>
            <ac:picMk id="29" creationId="{FE87FB9B-2BD8-449B-8AE2-E0E604BEE5A1}"/>
          </ac:picMkLst>
        </pc:picChg>
        <pc:cxnChg chg="mod">
          <ac:chgData name="Gali Hochman" userId="b05b7697-0429-45f3-b42f-a96c7150f420" providerId="ADAL" clId="{575D3DA0-5742-41E3-B2F2-15C6693B1520}" dt="2021-02-15T07:29:13.664" v="73" actId="1076"/>
          <ac:cxnSpMkLst>
            <pc:docMk/>
            <pc:sldMk cId="3524764538" sldId="260"/>
            <ac:cxnSpMk id="13" creationId="{8A880306-385A-4C17-A865-F0AC79E2AFA8}"/>
          </ac:cxnSpMkLst>
        </pc:cxnChg>
        <pc:cxnChg chg="mod">
          <ac:chgData name="Gali Hochman" userId="b05b7697-0429-45f3-b42f-a96c7150f420" providerId="ADAL" clId="{575D3DA0-5742-41E3-B2F2-15C6693B1520}" dt="2021-02-15T07:29:13.664" v="73" actId="1076"/>
          <ac:cxnSpMkLst>
            <pc:docMk/>
            <pc:sldMk cId="3524764538" sldId="260"/>
            <ac:cxnSpMk id="14" creationId="{FE2C96A1-D7D9-4C65-9ACA-20A12478A1CE}"/>
          </ac:cxnSpMkLst>
        </pc:cxnChg>
        <pc:cxnChg chg="mod">
          <ac:chgData name="Gali Hochman" userId="b05b7697-0429-45f3-b42f-a96c7150f420" providerId="ADAL" clId="{575D3DA0-5742-41E3-B2F2-15C6693B1520}" dt="2021-02-15T07:29:13.664" v="73" actId="1076"/>
          <ac:cxnSpMkLst>
            <pc:docMk/>
            <pc:sldMk cId="3524764538" sldId="260"/>
            <ac:cxnSpMk id="15" creationId="{D3223ADE-F54D-42B1-93DB-2AC849CCEFDA}"/>
          </ac:cxnSpMkLst>
        </pc:cxnChg>
        <pc:cxnChg chg="mod">
          <ac:chgData name="Gali Hochman" userId="b05b7697-0429-45f3-b42f-a96c7150f420" providerId="ADAL" clId="{575D3DA0-5742-41E3-B2F2-15C6693B1520}" dt="2021-02-15T07:29:13.664" v="73" actId="1076"/>
          <ac:cxnSpMkLst>
            <pc:docMk/>
            <pc:sldMk cId="3524764538" sldId="260"/>
            <ac:cxnSpMk id="16" creationId="{CBBD86CD-5332-45AE-A0DB-469D05D9F020}"/>
          </ac:cxnSpMkLst>
        </pc:cxnChg>
        <pc:cxnChg chg="mod">
          <ac:chgData name="Gali Hochman" userId="b05b7697-0429-45f3-b42f-a96c7150f420" providerId="ADAL" clId="{575D3DA0-5742-41E3-B2F2-15C6693B1520}" dt="2021-02-15T07:29:13.664" v="73" actId="1076"/>
          <ac:cxnSpMkLst>
            <pc:docMk/>
            <pc:sldMk cId="3524764538" sldId="260"/>
            <ac:cxnSpMk id="17" creationId="{19D95F85-F1BA-440C-B6D1-74B2BA078005}"/>
          </ac:cxnSpMkLst>
        </pc:cxnChg>
        <pc:cxnChg chg="mod">
          <ac:chgData name="Gali Hochman" userId="b05b7697-0429-45f3-b42f-a96c7150f420" providerId="ADAL" clId="{575D3DA0-5742-41E3-B2F2-15C6693B1520}" dt="2021-02-15T07:29:13.664" v="73" actId="1076"/>
          <ac:cxnSpMkLst>
            <pc:docMk/>
            <pc:sldMk cId="3524764538" sldId="260"/>
            <ac:cxnSpMk id="18" creationId="{D27AEC09-F1FF-4373-B8B5-32F133BCF7BA}"/>
          </ac:cxnSpMkLst>
        </pc:cxnChg>
      </pc:sldChg>
      <pc:sldChg chg="addSp delSp modSp del mod ord setBg">
        <pc:chgData name="Gali Hochman" userId="b05b7697-0429-45f3-b42f-a96c7150f420" providerId="ADAL" clId="{575D3DA0-5742-41E3-B2F2-15C6693B1520}" dt="2021-02-15T07:49:33.334" v="454" actId="47"/>
        <pc:sldMkLst>
          <pc:docMk/>
          <pc:sldMk cId="4209457420" sldId="261"/>
        </pc:sldMkLst>
        <pc:spChg chg="mod">
          <ac:chgData name="Gali Hochman" userId="b05b7697-0429-45f3-b42f-a96c7150f420" providerId="ADAL" clId="{575D3DA0-5742-41E3-B2F2-15C6693B1520}" dt="2021-02-15T07:49:31.331" v="453" actId="1076"/>
          <ac:spMkLst>
            <pc:docMk/>
            <pc:sldMk cId="4209457420" sldId="261"/>
            <ac:spMk id="2" creationId="{E0D61034-290C-40ED-B05D-7176A1B19695}"/>
          </ac:spMkLst>
        </pc:spChg>
        <pc:spChg chg="add del">
          <ac:chgData name="Gali Hochman" userId="b05b7697-0429-45f3-b42f-a96c7150f420" providerId="ADAL" clId="{575D3DA0-5742-41E3-B2F2-15C6693B1520}" dt="2021-02-15T07:35:30.175" v="199" actId="26606"/>
          <ac:spMkLst>
            <pc:docMk/>
            <pc:sldMk cId="4209457420" sldId="261"/>
            <ac:spMk id="14" creationId="{27427488-068E-4B55-AC8D-CD070B8CD46D}"/>
          </ac:spMkLst>
        </pc:spChg>
        <pc:spChg chg="add del">
          <ac:chgData name="Gali Hochman" userId="b05b7697-0429-45f3-b42f-a96c7150f420" providerId="ADAL" clId="{575D3DA0-5742-41E3-B2F2-15C6693B1520}" dt="2021-02-15T07:35:30.175" v="199" actId="26606"/>
          <ac:spMkLst>
            <pc:docMk/>
            <pc:sldMk cId="4209457420" sldId="261"/>
            <ac:spMk id="20" creationId="{44D26783-C1CA-4BE1-9D40-3EA516AE3E0E}"/>
          </ac:spMkLst>
        </pc:spChg>
        <pc:spChg chg="add del">
          <ac:chgData name="Gali Hochman" userId="b05b7697-0429-45f3-b42f-a96c7150f420" providerId="ADAL" clId="{575D3DA0-5742-41E3-B2F2-15C6693B1520}" dt="2021-02-15T07:35:30.175" v="199" actId="26606"/>
          <ac:spMkLst>
            <pc:docMk/>
            <pc:sldMk cId="4209457420" sldId="261"/>
            <ac:spMk id="22" creationId="{A20AF199-99C2-4569-9CAF-24514AE5E82A}"/>
          </ac:spMkLst>
        </pc:spChg>
        <pc:grpChg chg="add del">
          <ac:chgData name="Gali Hochman" userId="b05b7697-0429-45f3-b42f-a96c7150f420" providerId="ADAL" clId="{575D3DA0-5742-41E3-B2F2-15C6693B1520}" dt="2021-02-15T07:35:30.175" v="199" actId="26606"/>
          <ac:grpSpMkLst>
            <pc:docMk/>
            <pc:sldMk cId="4209457420" sldId="261"/>
            <ac:grpSpMk id="16" creationId="{6CEC401A-BC46-41FC-AD55-F7810C3CFA9A}"/>
          </ac:grpSpMkLst>
        </pc:grpChg>
        <pc:picChg chg="del">
          <ac:chgData name="Gali Hochman" userId="b05b7697-0429-45f3-b42f-a96c7150f420" providerId="ADAL" clId="{575D3DA0-5742-41E3-B2F2-15C6693B1520}" dt="2021-02-15T07:25:09.586" v="14" actId="478"/>
          <ac:picMkLst>
            <pc:docMk/>
            <pc:sldMk cId="4209457420" sldId="261"/>
            <ac:picMk id="3" creationId="{B0FDB0DC-AC06-4535-9F5F-EC0F81C61EB3}"/>
          </ac:picMkLst>
        </pc:picChg>
        <pc:picChg chg="mod ord">
          <ac:chgData name="Gali Hochman" userId="b05b7697-0429-45f3-b42f-a96c7150f420" providerId="ADAL" clId="{575D3DA0-5742-41E3-B2F2-15C6693B1520}" dt="2021-02-15T07:35:30.175" v="199" actId="26606"/>
          <ac:picMkLst>
            <pc:docMk/>
            <pc:sldMk cId="4209457420" sldId="261"/>
            <ac:picMk id="4" creationId="{EEC1A9A6-30E3-4477-B374-C5092D8DEDC1}"/>
          </ac:picMkLst>
        </pc:picChg>
        <pc:picChg chg="del">
          <ac:chgData name="Gali Hochman" userId="b05b7697-0429-45f3-b42f-a96c7150f420" providerId="ADAL" clId="{575D3DA0-5742-41E3-B2F2-15C6693B1520}" dt="2021-02-15T07:24:18.623" v="0" actId="478"/>
          <ac:picMkLst>
            <pc:docMk/>
            <pc:sldMk cId="4209457420" sldId="261"/>
            <ac:picMk id="5" creationId="{BD58EDDA-1728-4F0C-9708-21408D53A33D}"/>
          </ac:picMkLst>
        </pc:picChg>
        <pc:picChg chg="del mod">
          <ac:chgData name="Gali Hochman" userId="b05b7697-0429-45f3-b42f-a96c7150f420" providerId="ADAL" clId="{575D3DA0-5742-41E3-B2F2-15C6693B1520}" dt="2021-02-15T07:26:32.732" v="31" actId="478"/>
          <ac:picMkLst>
            <pc:docMk/>
            <pc:sldMk cId="4209457420" sldId="261"/>
            <ac:picMk id="6" creationId="{2217EAD3-2D93-44A3-A947-B93986B72F83}"/>
          </ac:picMkLst>
        </pc:picChg>
        <pc:picChg chg="add mod ord">
          <ac:chgData name="Gali Hochman" userId="b05b7697-0429-45f3-b42f-a96c7150f420" providerId="ADAL" clId="{575D3DA0-5742-41E3-B2F2-15C6693B1520}" dt="2021-02-15T07:35:30.175" v="199" actId="26606"/>
          <ac:picMkLst>
            <pc:docMk/>
            <pc:sldMk cId="4209457420" sldId="261"/>
            <ac:picMk id="8" creationId="{8E7D9C05-B5BF-4E72-800A-813420097E75}"/>
          </ac:picMkLst>
        </pc:picChg>
        <pc:picChg chg="add mod">
          <ac:chgData name="Gali Hochman" userId="b05b7697-0429-45f3-b42f-a96c7150f420" providerId="ADAL" clId="{575D3DA0-5742-41E3-B2F2-15C6693B1520}" dt="2021-02-15T07:35:30.175" v="199" actId="26606"/>
          <ac:picMkLst>
            <pc:docMk/>
            <pc:sldMk cId="4209457420" sldId="261"/>
            <ac:picMk id="9" creationId="{210CFF91-BFE5-41E6-859C-D7E2774A7C22}"/>
          </ac:picMkLst>
        </pc:picChg>
        <pc:picChg chg="add del mod">
          <ac:chgData name="Gali Hochman" userId="b05b7697-0429-45f3-b42f-a96c7150f420" providerId="ADAL" clId="{575D3DA0-5742-41E3-B2F2-15C6693B1520}" dt="2021-02-15T07:26:38.382" v="34" actId="478"/>
          <ac:picMkLst>
            <pc:docMk/>
            <pc:sldMk cId="4209457420" sldId="261"/>
            <ac:picMk id="10" creationId="{29802B91-5EFF-44A2-AF75-D31F6752841D}"/>
          </ac:picMkLst>
        </pc:picChg>
        <pc:picChg chg="add mod">
          <ac:chgData name="Gali Hochman" userId="b05b7697-0429-45f3-b42f-a96c7150f420" providerId="ADAL" clId="{575D3DA0-5742-41E3-B2F2-15C6693B1520}" dt="2021-02-15T07:27:02.158" v="44" actId="571"/>
          <ac:picMkLst>
            <pc:docMk/>
            <pc:sldMk cId="4209457420" sldId="261"/>
            <ac:picMk id="11" creationId="{BC251685-B2C7-4B32-A968-8F87EBEF6675}"/>
          </ac:picMkLst>
        </pc:picChg>
        <pc:picChg chg="add mod">
          <ac:chgData name="Gali Hochman" userId="b05b7697-0429-45f3-b42f-a96c7150f420" providerId="ADAL" clId="{575D3DA0-5742-41E3-B2F2-15C6693B1520}" dt="2021-02-15T07:27:02.158" v="44" actId="571"/>
          <ac:picMkLst>
            <pc:docMk/>
            <pc:sldMk cId="4209457420" sldId="261"/>
            <ac:picMk id="12" creationId="{3F44AB00-ABFA-4E3B-A990-23F3B1FBD481}"/>
          </ac:picMkLst>
        </pc:picChg>
        <pc:picChg chg="add mod">
          <ac:chgData name="Gali Hochman" userId="b05b7697-0429-45f3-b42f-a96c7150f420" providerId="ADAL" clId="{575D3DA0-5742-41E3-B2F2-15C6693B1520}" dt="2021-02-15T07:37:23.833" v="204" actId="571"/>
          <ac:picMkLst>
            <pc:docMk/>
            <pc:sldMk cId="4209457420" sldId="261"/>
            <ac:picMk id="19" creationId="{157D0C3B-407D-4076-9F64-7E25C7EE48D1}"/>
          </ac:picMkLst>
        </pc:picChg>
        <pc:picChg chg="add mod">
          <ac:chgData name="Gali Hochman" userId="b05b7697-0429-45f3-b42f-a96c7150f420" providerId="ADAL" clId="{575D3DA0-5742-41E3-B2F2-15C6693B1520}" dt="2021-02-15T07:37:23.833" v="204" actId="571"/>
          <ac:picMkLst>
            <pc:docMk/>
            <pc:sldMk cId="4209457420" sldId="261"/>
            <ac:picMk id="21" creationId="{087FD558-5D43-4628-B81A-28787A079175}"/>
          </ac:picMkLst>
        </pc:picChg>
        <pc:picChg chg="add mod">
          <ac:chgData name="Gali Hochman" userId="b05b7697-0429-45f3-b42f-a96c7150f420" providerId="ADAL" clId="{575D3DA0-5742-41E3-B2F2-15C6693B1520}" dt="2021-02-15T07:37:23.833" v="204" actId="571"/>
          <ac:picMkLst>
            <pc:docMk/>
            <pc:sldMk cId="4209457420" sldId="261"/>
            <ac:picMk id="23" creationId="{52572DE8-0A82-4B6D-B207-9B196C6FFCFC}"/>
          </ac:picMkLst>
        </pc:picChg>
      </pc:sldChg>
      <pc:sldChg chg="addSp delSp modSp mod ord">
        <pc:chgData name="Gali Hochman" userId="b05b7697-0429-45f3-b42f-a96c7150f420" providerId="ADAL" clId="{575D3DA0-5742-41E3-B2F2-15C6693B1520}" dt="2021-02-15T07:49:10.822" v="452" actId="1076"/>
        <pc:sldMkLst>
          <pc:docMk/>
          <pc:sldMk cId="2715405929" sldId="262"/>
        </pc:sldMkLst>
        <pc:spChg chg="mod">
          <ac:chgData name="Gali Hochman" userId="b05b7697-0429-45f3-b42f-a96c7150f420" providerId="ADAL" clId="{575D3DA0-5742-41E3-B2F2-15C6693B1520}" dt="2021-02-15T07:49:07.563" v="451" actId="14100"/>
          <ac:spMkLst>
            <pc:docMk/>
            <pc:sldMk cId="2715405929" sldId="262"/>
            <ac:spMk id="12" creationId="{311E389E-4C13-4B0E-A664-8B3B7E406E71}"/>
          </ac:spMkLst>
        </pc:spChg>
        <pc:spChg chg="mod">
          <ac:chgData name="Gali Hochman" userId="b05b7697-0429-45f3-b42f-a96c7150f420" providerId="ADAL" clId="{575D3DA0-5742-41E3-B2F2-15C6693B1520}" dt="2021-02-15T07:49:10.822" v="452" actId="1076"/>
          <ac:spMkLst>
            <pc:docMk/>
            <pc:sldMk cId="2715405929" sldId="262"/>
            <ac:spMk id="19" creationId="{F415695A-4ED0-4E91-A026-15EB76B0AAF0}"/>
          </ac:spMkLst>
        </pc:spChg>
        <pc:picChg chg="del">
          <ac:chgData name="Gali Hochman" userId="b05b7697-0429-45f3-b42f-a96c7150f420" providerId="ADAL" clId="{575D3DA0-5742-41E3-B2F2-15C6693B1520}" dt="2021-02-15T07:32:08.165" v="136" actId="478"/>
          <ac:picMkLst>
            <pc:docMk/>
            <pc:sldMk cId="2715405929" sldId="262"/>
            <ac:picMk id="4" creationId="{EEC1A9A6-30E3-4477-B374-C5092D8DEDC1}"/>
          </ac:picMkLst>
        </pc:picChg>
        <pc:picChg chg="del">
          <ac:chgData name="Gali Hochman" userId="b05b7697-0429-45f3-b42f-a96c7150f420" providerId="ADAL" clId="{575D3DA0-5742-41E3-B2F2-15C6693B1520}" dt="2021-02-15T07:32:06.293" v="135" actId="478"/>
          <ac:picMkLst>
            <pc:docMk/>
            <pc:sldMk cId="2715405929" sldId="262"/>
            <ac:picMk id="5" creationId="{BD58EDDA-1728-4F0C-9708-21408D53A33D}"/>
          </ac:picMkLst>
        </pc:picChg>
        <pc:picChg chg="add del mod">
          <ac:chgData name="Gali Hochman" userId="b05b7697-0429-45f3-b42f-a96c7150f420" providerId="ADAL" clId="{575D3DA0-5742-41E3-B2F2-15C6693B1520}" dt="2021-02-15T07:32:06.293" v="135" actId="478"/>
          <ac:picMkLst>
            <pc:docMk/>
            <pc:sldMk cId="2715405929" sldId="262"/>
            <ac:picMk id="6" creationId="{27AD07E2-BCDE-464D-ABFB-CA99EE4A75CE}"/>
          </ac:picMkLst>
        </pc:picChg>
        <pc:picChg chg="add mod">
          <ac:chgData name="Gali Hochman" userId="b05b7697-0429-45f3-b42f-a96c7150f420" providerId="ADAL" clId="{575D3DA0-5742-41E3-B2F2-15C6693B1520}" dt="2021-02-15T07:49:01.229" v="449" actId="1076"/>
          <ac:picMkLst>
            <pc:docMk/>
            <pc:sldMk cId="2715405929" sldId="262"/>
            <ac:picMk id="7" creationId="{192F72EA-5D6D-4439-A023-3C9CA837CCD6}"/>
          </ac:picMkLst>
        </pc:picChg>
        <pc:picChg chg="add mod">
          <ac:chgData name="Gali Hochman" userId="b05b7697-0429-45f3-b42f-a96c7150f420" providerId="ADAL" clId="{575D3DA0-5742-41E3-B2F2-15C6693B1520}" dt="2021-02-15T07:32:26.376" v="142" actId="14100"/>
          <ac:picMkLst>
            <pc:docMk/>
            <pc:sldMk cId="2715405929" sldId="262"/>
            <ac:picMk id="8" creationId="{27472213-320E-4907-83CC-2249269AC3FE}"/>
          </ac:picMkLst>
        </pc:picChg>
        <pc:picChg chg="add mod">
          <ac:chgData name="Gali Hochman" userId="b05b7697-0429-45f3-b42f-a96c7150f420" providerId="ADAL" clId="{575D3DA0-5742-41E3-B2F2-15C6693B1520}" dt="2021-02-15T07:32:35.801" v="147" actId="1076"/>
          <ac:picMkLst>
            <pc:docMk/>
            <pc:sldMk cId="2715405929" sldId="262"/>
            <ac:picMk id="9" creationId="{C7A56AFD-8666-40A2-B974-57DF8E25CA49}"/>
          </ac:picMkLst>
        </pc:picChg>
      </pc:sldChg>
      <pc:sldChg chg="addSp delSp modSp mod ord">
        <pc:chgData name="Gali Hochman" userId="b05b7697-0429-45f3-b42f-a96c7150f420" providerId="ADAL" clId="{575D3DA0-5742-41E3-B2F2-15C6693B1520}" dt="2021-02-15T07:47:39.080" v="431" actId="167"/>
        <pc:sldMkLst>
          <pc:docMk/>
          <pc:sldMk cId="1634849076" sldId="263"/>
        </pc:sldMkLst>
        <pc:spChg chg="mod">
          <ac:chgData name="Gali Hochman" userId="b05b7697-0429-45f3-b42f-a96c7150f420" providerId="ADAL" clId="{575D3DA0-5742-41E3-B2F2-15C6693B1520}" dt="2021-02-15T07:47:01.924" v="428" actId="2711"/>
          <ac:spMkLst>
            <pc:docMk/>
            <pc:sldMk cId="1634849076" sldId="263"/>
            <ac:spMk id="9" creationId="{44DE7DDD-5F24-488B-97D1-4F1C4A4212D1}"/>
          </ac:spMkLst>
        </pc:spChg>
        <pc:spChg chg="ord">
          <ac:chgData name="Gali Hochman" userId="b05b7697-0429-45f3-b42f-a96c7150f420" providerId="ADAL" clId="{575D3DA0-5742-41E3-B2F2-15C6693B1520}" dt="2021-02-15T07:47:33.705" v="430" actId="166"/>
          <ac:spMkLst>
            <pc:docMk/>
            <pc:sldMk cId="1634849076" sldId="263"/>
            <ac:spMk id="18" creationId="{8410B9EA-2B3F-40E3-AE26-40A2413E2375}"/>
          </ac:spMkLst>
        </pc:spChg>
        <pc:spChg chg="mod">
          <ac:chgData name="Gali Hochman" userId="b05b7697-0429-45f3-b42f-a96c7150f420" providerId="ADAL" clId="{575D3DA0-5742-41E3-B2F2-15C6693B1520}" dt="2021-02-15T07:47:01.924" v="428" actId="2711"/>
          <ac:spMkLst>
            <pc:docMk/>
            <pc:sldMk cId="1634849076" sldId="263"/>
            <ac:spMk id="130" creationId="{6E89C95A-541A-42DC-AF5B-6608919EDCE5}"/>
          </ac:spMkLst>
        </pc:spChg>
        <pc:grpChg chg="mod">
          <ac:chgData name="Gali Hochman" userId="b05b7697-0429-45f3-b42f-a96c7150f420" providerId="ADAL" clId="{575D3DA0-5742-41E3-B2F2-15C6693B1520}" dt="2021-02-15T07:47:01.924" v="428" actId="2711"/>
          <ac:grpSpMkLst>
            <pc:docMk/>
            <pc:sldMk cId="1634849076" sldId="263"/>
            <ac:grpSpMk id="10" creationId="{6AF33009-32A3-46AD-9ECF-2584678ECAD3}"/>
          </ac:grpSpMkLst>
        </pc:grpChg>
        <pc:grpChg chg="mod">
          <ac:chgData name="Gali Hochman" userId="b05b7697-0429-45f3-b42f-a96c7150f420" providerId="ADAL" clId="{575D3DA0-5742-41E3-B2F2-15C6693B1520}" dt="2021-02-15T07:47:01.924" v="428" actId="2711"/>
          <ac:grpSpMkLst>
            <pc:docMk/>
            <pc:sldMk cId="1634849076" sldId="263"/>
            <ac:grpSpMk id="11" creationId="{EE42170A-71AE-4722-B32C-89183BE0034D}"/>
          </ac:grpSpMkLst>
        </pc:grpChg>
        <pc:grpChg chg="mod">
          <ac:chgData name="Gali Hochman" userId="b05b7697-0429-45f3-b42f-a96c7150f420" providerId="ADAL" clId="{575D3DA0-5742-41E3-B2F2-15C6693B1520}" dt="2021-02-15T07:47:01.924" v="428" actId="2711"/>
          <ac:grpSpMkLst>
            <pc:docMk/>
            <pc:sldMk cId="1634849076" sldId="263"/>
            <ac:grpSpMk id="12" creationId="{F8830424-A775-4A4E-8F80-3B8A81B41082}"/>
          </ac:grpSpMkLst>
        </pc:grpChg>
        <pc:grpChg chg="mod">
          <ac:chgData name="Gali Hochman" userId="b05b7697-0429-45f3-b42f-a96c7150f420" providerId="ADAL" clId="{575D3DA0-5742-41E3-B2F2-15C6693B1520}" dt="2021-02-15T07:47:01.924" v="428" actId="2711"/>
          <ac:grpSpMkLst>
            <pc:docMk/>
            <pc:sldMk cId="1634849076" sldId="263"/>
            <ac:grpSpMk id="32" creationId="{644CA9C6-3108-4142-96E8-136DCF0035D8}"/>
          </ac:grpSpMkLst>
        </pc:grpChg>
        <pc:grpChg chg="mod">
          <ac:chgData name="Gali Hochman" userId="b05b7697-0429-45f3-b42f-a96c7150f420" providerId="ADAL" clId="{575D3DA0-5742-41E3-B2F2-15C6693B1520}" dt="2021-02-15T07:47:01.924" v="428" actId="2711"/>
          <ac:grpSpMkLst>
            <pc:docMk/>
            <pc:sldMk cId="1634849076" sldId="263"/>
            <ac:grpSpMk id="40" creationId="{831F0CFE-CC8A-47DF-853D-A86312C63385}"/>
          </ac:grpSpMkLst>
        </pc:grpChg>
        <pc:grpChg chg="mod">
          <ac:chgData name="Gali Hochman" userId="b05b7697-0429-45f3-b42f-a96c7150f420" providerId="ADAL" clId="{575D3DA0-5742-41E3-B2F2-15C6693B1520}" dt="2021-02-15T07:47:01.924" v="428" actId="2711"/>
          <ac:grpSpMkLst>
            <pc:docMk/>
            <pc:sldMk cId="1634849076" sldId="263"/>
            <ac:grpSpMk id="45" creationId="{042F8933-0241-4146-A173-7A825051E367}"/>
          </ac:grpSpMkLst>
        </pc:grpChg>
        <pc:grpChg chg="mod">
          <ac:chgData name="Gali Hochman" userId="b05b7697-0429-45f3-b42f-a96c7150f420" providerId="ADAL" clId="{575D3DA0-5742-41E3-B2F2-15C6693B1520}" dt="2021-02-15T07:47:01.924" v="428" actId="2711"/>
          <ac:grpSpMkLst>
            <pc:docMk/>
            <pc:sldMk cId="1634849076" sldId="263"/>
            <ac:grpSpMk id="48" creationId="{4C168956-50E3-498E-8E12-97052C95787C}"/>
          </ac:grpSpMkLst>
        </pc:grpChg>
        <pc:grpChg chg="mod">
          <ac:chgData name="Gali Hochman" userId="b05b7697-0429-45f3-b42f-a96c7150f420" providerId="ADAL" clId="{575D3DA0-5742-41E3-B2F2-15C6693B1520}" dt="2021-02-15T07:47:01.924" v="428" actId="2711"/>
          <ac:grpSpMkLst>
            <pc:docMk/>
            <pc:sldMk cId="1634849076" sldId="263"/>
            <ac:grpSpMk id="51" creationId="{095C6F47-51C4-42BD-B612-4494A833408B}"/>
          </ac:grpSpMkLst>
        </pc:grpChg>
        <pc:grpChg chg="mod">
          <ac:chgData name="Gali Hochman" userId="b05b7697-0429-45f3-b42f-a96c7150f420" providerId="ADAL" clId="{575D3DA0-5742-41E3-B2F2-15C6693B1520}" dt="2021-02-15T07:47:01.924" v="428" actId="2711"/>
          <ac:grpSpMkLst>
            <pc:docMk/>
            <pc:sldMk cId="1634849076" sldId="263"/>
            <ac:grpSpMk id="54" creationId="{FAB9EA89-9A39-450E-B389-EBEEE630E515}"/>
          </ac:grpSpMkLst>
        </pc:grpChg>
        <pc:grpChg chg="mod">
          <ac:chgData name="Gali Hochman" userId="b05b7697-0429-45f3-b42f-a96c7150f420" providerId="ADAL" clId="{575D3DA0-5742-41E3-B2F2-15C6693B1520}" dt="2021-02-15T07:47:01.924" v="428" actId="2711"/>
          <ac:grpSpMkLst>
            <pc:docMk/>
            <pc:sldMk cId="1634849076" sldId="263"/>
            <ac:grpSpMk id="57" creationId="{FBE969D6-0555-46C1-A13A-890A4F47858E}"/>
          </ac:grpSpMkLst>
        </pc:grpChg>
        <pc:grpChg chg="mod">
          <ac:chgData name="Gali Hochman" userId="b05b7697-0429-45f3-b42f-a96c7150f420" providerId="ADAL" clId="{575D3DA0-5742-41E3-B2F2-15C6693B1520}" dt="2021-02-15T07:47:01.924" v="428" actId="2711"/>
          <ac:grpSpMkLst>
            <pc:docMk/>
            <pc:sldMk cId="1634849076" sldId="263"/>
            <ac:grpSpMk id="60" creationId="{32325D75-A82B-4D64-8129-A0DE941FBE66}"/>
          </ac:grpSpMkLst>
        </pc:grpChg>
        <pc:grpChg chg="mod">
          <ac:chgData name="Gali Hochman" userId="b05b7697-0429-45f3-b42f-a96c7150f420" providerId="ADAL" clId="{575D3DA0-5742-41E3-B2F2-15C6693B1520}" dt="2021-02-15T07:47:01.924" v="428" actId="2711"/>
          <ac:grpSpMkLst>
            <pc:docMk/>
            <pc:sldMk cId="1634849076" sldId="263"/>
            <ac:grpSpMk id="63" creationId="{D9A44C3D-40F7-4A30-8EE3-642C00D3A9A9}"/>
          </ac:grpSpMkLst>
        </pc:grpChg>
        <pc:grpChg chg="mod">
          <ac:chgData name="Gali Hochman" userId="b05b7697-0429-45f3-b42f-a96c7150f420" providerId="ADAL" clId="{575D3DA0-5742-41E3-B2F2-15C6693B1520}" dt="2021-02-15T07:47:01.924" v="428" actId="2711"/>
          <ac:grpSpMkLst>
            <pc:docMk/>
            <pc:sldMk cId="1634849076" sldId="263"/>
            <ac:grpSpMk id="77" creationId="{39F05E57-D73A-44F2-BD10-D3D509F8DEEB}"/>
          </ac:grpSpMkLst>
        </pc:grpChg>
        <pc:grpChg chg="mod">
          <ac:chgData name="Gali Hochman" userId="b05b7697-0429-45f3-b42f-a96c7150f420" providerId="ADAL" clId="{575D3DA0-5742-41E3-B2F2-15C6693B1520}" dt="2021-02-15T07:47:01.924" v="428" actId="2711"/>
          <ac:grpSpMkLst>
            <pc:docMk/>
            <pc:sldMk cId="1634849076" sldId="263"/>
            <ac:grpSpMk id="78" creationId="{0201CEE6-FFC6-473A-817F-DE1712BC7D13}"/>
          </ac:grpSpMkLst>
        </pc:grpChg>
        <pc:grpChg chg="mod">
          <ac:chgData name="Gali Hochman" userId="b05b7697-0429-45f3-b42f-a96c7150f420" providerId="ADAL" clId="{575D3DA0-5742-41E3-B2F2-15C6693B1520}" dt="2021-02-15T07:47:01.924" v="428" actId="2711"/>
          <ac:grpSpMkLst>
            <pc:docMk/>
            <pc:sldMk cId="1634849076" sldId="263"/>
            <ac:grpSpMk id="79" creationId="{E38A9174-46A7-477F-9E15-D911AA9137D7}"/>
          </ac:grpSpMkLst>
        </pc:grpChg>
        <pc:grpChg chg="mod">
          <ac:chgData name="Gali Hochman" userId="b05b7697-0429-45f3-b42f-a96c7150f420" providerId="ADAL" clId="{575D3DA0-5742-41E3-B2F2-15C6693B1520}" dt="2021-02-15T07:47:01.924" v="428" actId="2711"/>
          <ac:grpSpMkLst>
            <pc:docMk/>
            <pc:sldMk cId="1634849076" sldId="263"/>
            <ac:grpSpMk id="80" creationId="{3E36FF0E-0BDC-4D17-9322-94A37B02C4F5}"/>
          </ac:grpSpMkLst>
        </pc:grpChg>
        <pc:grpChg chg="mod">
          <ac:chgData name="Gali Hochman" userId="b05b7697-0429-45f3-b42f-a96c7150f420" providerId="ADAL" clId="{575D3DA0-5742-41E3-B2F2-15C6693B1520}" dt="2021-02-15T07:47:01.924" v="428" actId="2711"/>
          <ac:grpSpMkLst>
            <pc:docMk/>
            <pc:sldMk cId="1634849076" sldId="263"/>
            <ac:grpSpMk id="81" creationId="{4F83F324-E309-4331-A03B-96C3FF95C1F7}"/>
          </ac:grpSpMkLst>
        </pc:grpChg>
        <pc:grpChg chg="mod">
          <ac:chgData name="Gali Hochman" userId="b05b7697-0429-45f3-b42f-a96c7150f420" providerId="ADAL" clId="{575D3DA0-5742-41E3-B2F2-15C6693B1520}" dt="2021-02-15T07:47:01.924" v="428" actId="2711"/>
          <ac:grpSpMkLst>
            <pc:docMk/>
            <pc:sldMk cId="1634849076" sldId="263"/>
            <ac:grpSpMk id="82" creationId="{39AE7EEF-BB8B-4363-A137-06DB4338A4CE}"/>
          </ac:grpSpMkLst>
        </pc:grpChg>
        <pc:picChg chg="del">
          <ac:chgData name="Gali Hochman" userId="b05b7697-0429-45f3-b42f-a96c7150f420" providerId="ADAL" clId="{575D3DA0-5742-41E3-B2F2-15C6693B1520}" dt="2021-02-15T07:27:26.679" v="51" actId="478"/>
          <ac:picMkLst>
            <pc:docMk/>
            <pc:sldMk cId="1634849076" sldId="263"/>
            <ac:picMk id="4" creationId="{EEC1A9A6-30E3-4477-B374-C5092D8DEDC1}"/>
          </ac:picMkLst>
        </pc:picChg>
        <pc:picChg chg="del">
          <ac:chgData name="Gali Hochman" userId="b05b7697-0429-45f3-b42f-a96c7150f420" providerId="ADAL" clId="{575D3DA0-5742-41E3-B2F2-15C6693B1520}" dt="2021-02-15T07:27:26.679" v="51" actId="478"/>
          <ac:picMkLst>
            <pc:docMk/>
            <pc:sldMk cId="1634849076" sldId="263"/>
            <ac:picMk id="5" creationId="{BD58EDDA-1728-4F0C-9708-21408D53A33D}"/>
          </ac:picMkLst>
        </pc:picChg>
        <pc:picChg chg="add del mod">
          <ac:chgData name="Gali Hochman" userId="b05b7697-0429-45f3-b42f-a96c7150f420" providerId="ADAL" clId="{575D3DA0-5742-41E3-B2F2-15C6693B1520}" dt="2021-02-15T07:30:09.172" v="89" actId="478"/>
          <ac:picMkLst>
            <pc:docMk/>
            <pc:sldMk cId="1634849076" sldId="263"/>
            <ac:picMk id="95" creationId="{ECC3615B-1EE1-429A-8FBB-120F3C29F61E}"/>
          </ac:picMkLst>
        </pc:picChg>
        <pc:picChg chg="add del mod">
          <ac:chgData name="Gali Hochman" userId="b05b7697-0429-45f3-b42f-a96c7150f420" providerId="ADAL" clId="{575D3DA0-5742-41E3-B2F2-15C6693B1520}" dt="2021-02-15T07:30:09.172" v="89" actId="478"/>
          <ac:picMkLst>
            <pc:docMk/>
            <pc:sldMk cId="1634849076" sldId="263"/>
            <ac:picMk id="100" creationId="{410E06A5-E3AC-4D99-B1F2-C5362528815A}"/>
          </ac:picMkLst>
        </pc:picChg>
        <pc:picChg chg="add del mod">
          <ac:chgData name="Gali Hochman" userId="b05b7697-0429-45f3-b42f-a96c7150f420" providerId="ADAL" clId="{575D3DA0-5742-41E3-B2F2-15C6693B1520}" dt="2021-02-15T07:30:09.172" v="89" actId="478"/>
          <ac:picMkLst>
            <pc:docMk/>
            <pc:sldMk cId="1634849076" sldId="263"/>
            <ac:picMk id="103" creationId="{0A7E138F-595E-4A62-9F13-2F29B149D601}"/>
          </ac:picMkLst>
        </pc:picChg>
        <pc:picChg chg="add del mod">
          <ac:chgData name="Gali Hochman" userId="b05b7697-0429-45f3-b42f-a96c7150f420" providerId="ADAL" clId="{575D3DA0-5742-41E3-B2F2-15C6693B1520}" dt="2021-02-15T07:30:12.751" v="91"/>
          <ac:picMkLst>
            <pc:docMk/>
            <pc:sldMk cId="1634849076" sldId="263"/>
            <ac:picMk id="104" creationId="{644D215F-E9E2-4A76-8F6A-D3506AAAB566}"/>
          </ac:picMkLst>
        </pc:picChg>
        <pc:picChg chg="add del mod">
          <ac:chgData name="Gali Hochman" userId="b05b7697-0429-45f3-b42f-a96c7150f420" providerId="ADAL" clId="{575D3DA0-5742-41E3-B2F2-15C6693B1520}" dt="2021-02-15T07:30:12.751" v="91"/>
          <ac:picMkLst>
            <pc:docMk/>
            <pc:sldMk cId="1634849076" sldId="263"/>
            <ac:picMk id="105" creationId="{36D0EF8C-1937-4E87-870D-56BAF0297509}"/>
          </ac:picMkLst>
        </pc:picChg>
        <pc:picChg chg="add del mod">
          <ac:chgData name="Gali Hochman" userId="b05b7697-0429-45f3-b42f-a96c7150f420" providerId="ADAL" clId="{575D3DA0-5742-41E3-B2F2-15C6693B1520}" dt="2021-02-15T07:30:12.751" v="91"/>
          <ac:picMkLst>
            <pc:docMk/>
            <pc:sldMk cId="1634849076" sldId="263"/>
            <ac:picMk id="106" creationId="{8DD32620-F4A0-4A5D-997E-98A5726988BB}"/>
          </ac:picMkLst>
        </pc:picChg>
        <pc:picChg chg="add mod">
          <ac:chgData name="Gali Hochman" userId="b05b7697-0429-45f3-b42f-a96c7150f420" providerId="ADAL" clId="{575D3DA0-5742-41E3-B2F2-15C6693B1520}" dt="2021-02-15T07:47:01.924" v="428" actId="2711"/>
          <ac:picMkLst>
            <pc:docMk/>
            <pc:sldMk cId="1634849076" sldId="263"/>
            <ac:picMk id="128" creationId="{F4A3C015-F3F0-455E-A838-817E95A00071}"/>
          </ac:picMkLst>
        </pc:picChg>
        <pc:picChg chg="add mod">
          <ac:chgData name="Gali Hochman" userId="b05b7697-0429-45f3-b42f-a96c7150f420" providerId="ADAL" clId="{575D3DA0-5742-41E3-B2F2-15C6693B1520}" dt="2021-02-15T07:47:01.924" v="428" actId="2711"/>
          <ac:picMkLst>
            <pc:docMk/>
            <pc:sldMk cId="1634849076" sldId="263"/>
            <ac:picMk id="132" creationId="{3D27C9BF-FA6A-49E6-BF93-5BDC95688A5C}"/>
          </ac:picMkLst>
        </pc:picChg>
        <pc:picChg chg="add mod">
          <ac:chgData name="Gali Hochman" userId="b05b7697-0429-45f3-b42f-a96c7150f420" providerId="ADAL" clId="{575D3DA0-5742-41E3-B2F2-15C6693B1520}" dt="2021-02-15T07:47:01.924" v="428" actId="2711"/>
          <ac:picMkLst>
            <pc:docMk/>
            <pc:sldMk cId="1634849076" sldId="263"/>
            <ac:picMk id="133" creationId="{DA2AE885-FF9C-427D-AF5B-8F2AEFBDE16F}"/>
          </ac:picMkLst>
        </pc:pic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3" creationId="{24A64B63-AFC2-46EF-B6FC-ECDBB7BAD415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20" creationId="{EC51355E-D77F-4933-AFDB-32CEC5A1EA1C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23" creationId="{8AA44AA5-AA89-458E-AAC5-DD746570DA4E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24" creationId="{3AEBE668-C663-423C-AE2F-911417C957ED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25" creationId="{EE41C342-9100-4BEB-96C4-6D5DEEA38677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35" creationId="{C752DA2C-E0AE-4EFE-B278-F2FD29C3A10A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43" creationId="{9B1F8FA4-999B-4A9C-8C76-E9573B4D9B47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66" creationId="{B14A1F32-7ED3-4126-BC43-82E04D387236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69" creationId="{D0867113-65A0-44D4-A4F3-E56244A53FC0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70" creationId="{2B3478B5-7A60-4B9F-B336-0B6F0891AD55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71" creationId="{8FBDA614-7002-41F8-BDC4-DF224D46ED0C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72" creationId="{5F928AF8-E30C-44E0-B44C-F0B92A198C6B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73" creationId="{BDFA18D8-4B9E-496C-BD5D-6E36E7C7F613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74" creationId="{2085528B-7461-409D-BA14-4BBB3B5472B9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75" creationId="{FAFE819A-86D4-4469-8E99-5C4468FE882A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76" creationId="{344263CF-C0EB-4AFF-80F5-D535E60EFCE4}"/>
          </ac:cxnSpMkLst>
        </pc:cxnChg>
        <pc:cxnChg chg="mod ord">
          <ac:chgData name="Gali Hochman" userId="b05b7697-0429-45f3-b42f-a96c7150f420" providerId="ADAL" clId="{575D3DA0-5742-41E3-B2F2-15C6693B1520}" dt="2021-02-15T07:47:39.080" v="431" actId="167"/>
          <ac:cxnSpMkLst>
            <pc:docMk/>
            <pc:sldMk cId="1634849076" sldId="263"/>
            <ac:cxnSpMk id="96" creationId="{D006323D-8B8F-456C-A62B-36A3E831848C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97" creationId="{981FC393-6B3C-4105-9F43-D4F30E85E508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98" creationId="{4B645891-AB5A-41EF-8E53-F307C8822B06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99" creationId="{D1DEB1A2-3DE8-42A2-B818-5704EC9ABFA6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101" creationId="{204A321A-3D47-4914-A6C2-A33EC3CC4D19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102" creationId="{9CE81D19-FD98-49B1-B49A-B2B7D4E86514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118" creationId="{1505B1B5-D0FE-4E6E-A0BB-64C745A2ECB1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120" creationId="{C2D86DE5-D100-41E9-8FE5-97179456AC3C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122" creationId="{A1E68DB9-EE44-4C84-8880-58CB7BF402D1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123" creationId="{99FB0EDC-8ACF-4BC1-84F0-7CA8FDFE394F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124" creationId="{CD05C2BF-510C-473A-8899-AED5A1AB2FCE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125" creationId="{CAFEA89E-D04B-451D-B4A1-096FB9654C66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126" creationId="{48FF53DC-4F9F-4977-AAEA-F3ACC27B8B82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127" creationId="{C39E27E1-D098-4421-8879-342197CA3724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129" creationId="{05ED4388-B1BA-4079-B769-788A54EF150E}"/>
          </ac:cxnSpMkLst>
        </pc:cxnChg>
        <pc:cxnChg chg="mod">
          <ac:chgData name="Gali Hochman" userId="b05b7697-0429-45f3-b42f-a96c7150f420" providerId="ADAL" clId="{575D3DA0-5742-41E3-B2F2-15C6693B1520}" dt="2021-02-15T07:47:01.924" v="428" actId="2711"/>
          <ac:cxnSpMkLst>
            <pc:docMk/>
            <pc:sldMk cId="1634849076" sldId="263"/>
            <ac:cxnSpMk id="131" creationId="{C57F5216-B954-402E-95C8-F9D8B1FE7EFF}"/>
          </ac:cxnSpMkLst>
        </pc:cxnChg>
      </pc:sldChg>
      <pc:sldChg chg="addSp delSp modSp add del mod ord">
        <pc:chgData name="Gali Hochman" userId="b05b7697-0429-45f3-b42f-a96c7150f420" providerId="ADAL" clId="{575D3DA0-5742-41E3-B2F2-15C6693B1520}" dt="2021-02-15T07:45:42.186" v="416" actId="1076"/>
        <pc:sldMkLst>
          <pc:docMk/>
          <pc:sldMk cId="3731389576" sldId="1168"/>
        </pc:sldMkLst>
        <pc:spChg chg="mod">
          <ac:chgData name="Gali Hochman" userId="b05b7697-0429-45f3-b42f-a96c7150f420" providerId="ADAL" clId="{575D3DA0-5742-41E3-B2F2-15C6693B1520}" dt="2021-02-15T07:42:30.855" v="378" actId="1076"/>
          <ac:spMkLst>
            <pc:docMk/>
            <pc:sldMk cId="3731389576" sldId="1168"/>
            <ac:spMk id="2" creationId="{EA249B03-BA7B-4BCD-B45C-2CD9B4503E31}"/>
          </ac:spMkLst>
        </pc:spChg>
        <pc:spChg chg="mod">
          <ac:chgData name="Gali Hochman" userId="b05b7697-0429-45f3-b42f-a96c7150f420" providerId="ADAL" clId="{575D3DA0-5742-41E3-B2F2-15C6693B1520}" dt="2021-02-15T07:39:46.689" v="270" actId="1076"/>
          <ac:spMkLst>
            <pc:docMk/>
            <pc:sldMk cId="3731389576" sldId="1168"/>
            <ac:spMk id="12" creationId="{A400F8B5-D80C-4503-9859-FDFD5868E72E}"/>
          </ac:spMkLst>
        </pc:spChg>
        <pc:spChg chg="mod">
          <ac:chgData name="Gali Hochman" userId="b05b7697-0429-45f3-b42f-a96c7150f420" providerId="ADAL" clId="{575D3DA0-5742-41E3-B2F2-15C6693B1520}" dt="2021-02-15T07:42:14.028" v="375" actId="1076"/>
          <ac:spMkLst>
            <pc:docMk/>
            <pc:sldMk cId="3731389576" sldId="1168"/>
            <ac:spMk id="13" creationId="{904F78F6-4EB7-42F8-9E6B-CE9CED071B0A}"/>
          </ac:spMkLst>
        </pc:spChg>
        <pc:spChg chg="add del mod">
          <ac:chgData name="Gali Hochman" userId="b05b7697-0429-45f3-b42f-a96c7150f420" providerId="ADAL" clId="{575D3DA0-5742-41E3-B2F2-15C6693B1520}" dt="2021-02-15T07:42:08.190" v="374" actId="478"/>
          <ac:spMkLst>
            <pc:docMk/>
            <pc:sldMk cId="3731389576" sldId="1168"/>
            <ac:spMk id="17" creationId="{BE76BEF0-D268-43A6-8D88-0F95AAB7CA68}"/>
          </ac:spMkLst>
        </pc:spChg>
        <pc:picChg chg="mod">
          <ac:chgData name="Gali Hochman" userId="b05b7697-0429-45f3-b42f-a96c7150f420" providerId="ADAL" clId="{575D3DA0-5742-41E3-B2F2-15C6693B1520}" dt="2021-02-15T07:38:32.777" v="211" actId="1076"/>
          <ac:picMkLst>
            <pc:docMk/>
            <pc:sldMk cId="3731389576" sldId="1168"/>
            <ac:picMk id="3" creationId="{4BCE75FA-D64C-4A0B-9EB4-8F5E866AC1E0}"/>
          </ac:picMkLst>
        </pc:picChg>
        <pc:picChg chg="mod">
          <ac:chgData name="Gali Hochman" userId="b05b7697-0429-45f3-b42f-a96c7150f420" providerId="ADAL" clId="{575D3DA0-5742-41E3-B2F2-15C6693B1520}" dt="2021-02-15T07:45:37.574" v="414" actId="1076"/>
          <ac:picMkLst>
            <pc:docMk/>
            <pc:sldMk cId="3731389576" sldId="1168"/>
            <ac:picMk id="4" creationId="{D74CECFF-9661-4638-A655-8B55089E10D7}"/>
          </ac:picMkLst>
        </pc:picChg>
        <pc:picChg chg="del">
          <ac:chgData name="Gali Hochman" userId="b05b7697-0429-45f3-b42f-a96c7150f420" providerId="ADAL" clId="{575D3DA0-5742-41E3-B2F2-15C6693B1520}" dt="2021-02-15T07:39:51.441" v="271" actId="478"/>
          <ac:picMkLst>
            <pc:docMk/>
            <pc:sldMk cId="3731389576" sldId="1168"/>
            <ac:picMk id="11" creationId="{C664628A-7065-4661-A358-2DDAB3E52AD3}"/>
          </ac:picMkLst>
        </pc:picChg>
        <pc:picChg chg="add mod">
          <ac:chgData name="Gali Hochman" userId="b05b7697-0429-45f3-b42f-a96c7150f420" providerId="ADAL" clId="{575D3DA0-5742-41E3-B2F2-15C6693B1520}" dt="2021-02-15T07:45:42.186" v="416" actId="1076"/>
          <ac:picMkLst>
            <pc:docMk/>
            <pc:sldMk cId="3731389576" sldId="1168"/>
            <ac:picMk id="15" creationId="{59E56E82-51C8-4760-999B-2DB87D12F0A0}"/>
          </ac:picMkLst>
        </pc:picChg>
        <pc:picChg chg="add mod">
          <ac:chgData name="Gali Hochman" userId="b05b7697-0429-45f3-b42f-a96c7150f420" providerId="ADAL" clId="{575D3DA0-5742-41E3-B2F2-15C6693B1520}" dt="2021-02-15T07:45:35.022" v="413" actId="1076"/>
          <ac:picMkLst>
            <pc:docMk/>
            <pc:sldMk cId="3731389576" sldId="1168"/>
            <ac:picMk id="16" creationId="{B93ECBCC-DA21-451D-AF2D-B938375DE5F2}"/>
          </ac:picMkLst>
        </pc:picChg>
        <pc:picChg chg="add mod">
          <ac:chgData name="Gali Hochman" userId="b05b7697-0429-45f3-b42f-a96c7150f420" providerId="ADAL" clId="{575D3DA0-5742-41E3-B2F2-15C6693B1520}" dt="2021-02-15T07:45:38.841" v="415" actId="1076"/>
          <ac:picMkLst>
            <pc:docMk/>
            <pc:sldMk cId="3731389576" sldId="1168"/>
            <ac:picMk id="1026" creationId="{83977D70-1B62-44AB-B851-18354819BC0F}"/>
          </ac:picMkLst>
        </pc:picChg>
        <pc:cxnChg chg="mod">
          <ac:chgData name="Gali Hochman" userId="b05b7697-0429-45f3-b42f-a96c7150f420" providerId="ADAL" clId="{575D3DA0-5742-41E3-B2F2-15C6693B1520}" dt="2021-02-15T07:42:25.218" v="377" actId="208"/>
          <ac:cxnSpMkLst>
            <pc:docMk/>
            <pc:sldMk cId="3731389576" sldId="1168"/>
            <ac:cxnSpMk id="8" creationId="{55E97786-2A0B-474F-839F-76FD591B5B30}"/>
          </ac:cxnSpMkLst>
        </pc:cxnChg>
      </pc:sldChg>
      <pc:sldChg chg="add del">
        <pc:chgData name="Gali Hochman" userId="b05b7697-0429-45f3-b42f-a96c7150f420" providerId="ADAL" clId="{575D3DA0-5742-41E3-B2F2-15C6693B1520}" dt="2021-02-15T07:37:20.345" v="203"/>
        <pc:sldMkLst>
          <pc:docMk/>
          <pc:sldMk cId="2388064739" sldId="116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E4210-0100-498B-BBA7-FDB2361EC853}" type="doc">
      <dgm:prSet loTypeId="urn:microsoft.com/office/officeart/2005/8/layout/orgChart1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DDE04095-03F5-4174-87BA-361366D1D712}">
      <dgm:prSet phldrT="[טקסט]" custT="1"/>
      <dgm:spPr/>
      <dgm:t>
        <a:bodyPr/>
        <a:lstStyle/>
        <a:p>
          <a:pPr rtl="1"/>
          <a:r>
            <a:rPr lang="he-IL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ראש צוות 1</a:t>
          </a:r>
        </a:p>
      </dgm:t>
    </dgm:pt>
    <dgm:pt modelId="{A59084C9-30DB-4C3B-82D9-4FD7394F39CF}" type="parTrans" cxnId="{28785353-1F87-4178-9DC0-C13DE702CB19}">
      <dgm:prSet/>
      <dgm:spPr/>
      <dgm:t>
        <a:bodyPr/>
        <a:lstStyle/>
        <a:p>
          <a:pPr rtl="1"/>
          <a:endParaRPr lang="he-IL" sz="16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EDA64F-3BB7-4133-B3F0-3300CF71696C}" type="sibTrans" cxnId="{28785353-1F87-4178-9DC0-C13DE702CB19}">
      <dgm:prSet/>
      <dgm:spPr/>
      <dgm:t>
        <a:bodyPr/>
        <a:lstStyle/>
        <a:p>
          <a:pPr rtl="1"/>
          <a:endParaRPr lang="he-IL" sz="16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8556A94-87FA-4592-AB30-0A72EC7A9216}" type="asst">
      <dgm:prSet phldrT="[טקסט]" custT="1"/>
      <dgm:spPr/>
      <dgm:t>
        <a:bodyPr/>
        <a:lstStyle/>
        <a:p>
          <a:pPr rtl="1"/>
          <a:r>
            <a:rPr lang="he-IL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מטה הצח"ש </a:t>
          </a:r>
        </a:p>
      </dgm:t>
    </dgm:pt>
    <dgm:pt modelId="{D22EEB1F-C77C-4D84-94AD-8BFB87D30E12}" type="parTrans" cxnId="{78129D15-5BF2-46D2-839E-2E36A4D32890}">
      <dgm:prSet/>
      <dgm:spPr/>
      <dgm:t>
        <a:bodyPr/>
        <a:lstStyle/>
        <a:p>
          <a:pPr rtl="1"/>
          <a:endParaRPr lang="he-IL" sz="16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9AB3CE-D219-485E-848B-2C61DF5A240A}" type="sibTrans" cxnId="{78129D15-5BF2-46D2-839E-2E36A4D32890}">
      <dgm:prSet/>
      <dgm:spPr/>
      <dgm:t>
        <a:bodyPr/>
        <a:lstStyle/>
        <a:p>
          <a:pPr rtl="1"/>
          <a:endParaRPr lang="he-IL" sz="16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C55E5DF-D850-484B-BF78-35FA2CDAF9E3}">
      <dgm:prSet phldrT="[טקסט]" custT="1"/>
      <dgm:spPr/>
      <dgm:t>
        <a:bodyPr/>
        <a:lstStyle/>
        <a:p>
          <a:pPr rtl="1"/>
          <a:r>
            <a:rPr lang="he-IL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רכז רווחה ופרט</a:t>
          </a:r>
        </a:p>
      </dgm:t>
    </dgm:pt>
    <dgm:pt modelId="{6A5F6B9C-2F3A-4EE6-869D-2DE0FD6148F4}" type="parTrans" cxnId="{F62C771F-1E4F-4E09-AFE1-F7ABD5D09B16}">
      <dgm:prSet/>
      <dgm:spPr/>
      <dgm:t>
        <a:bodyPr/>
        <a:lstStyle/>
        <a:p>
          <a:pPr rtl="1"/>
          <a:endParaRPr lang="he-IL" sz="16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6B19686-0FA2-426A-AC05-E9DC029010DB}" type="sibTrans" cxnId="{F62C771F-1E4F-4E09-AFE1-F7ABD5D09B16}">
      <dgm:prSet/>
      <dgm:spPr/>
      <dgm:t>
        <a:bodyPr/>
        <a:lstStyle/>
        <a:p>
          <a:pPr rtl="1"/>
          <a:endParaRPr lang="he-IL" sz="16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E3B61C7-F7EC-4318-8498-26B8937E381D}">
      <dgm:prSet phldrT="[טקסט]" custT="1"/>
      <dgm:spPr/>
      <dgm:t>
        <a:bodyPr/>
        <a:lstStyle/>
        <a:p>
          <a:pPr rtl="1"/>
          <a:r>
            <a:rPr lang="he-IL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רכז חינוך תרבות </a:t>
          </a:r>
        </a:p>
        <a:p>
          <a:pPr rtl="1"/>
          <a:r>
            <a:rPr lang="he-IL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ופנאי</a:t>
          </a:r>
        </a:p>
      </dgm:t>
    </dgm:pt>
    <dgm:pt modelId="{17C0FB23-175E-482A-A2EB-88C36FF3193C}" type="parTrans" cxnId="{ECD5EB8C-CE26-4D18-BCD0-5940AC867B39}">
      <dgm:prSet/>
      <dgm:spPr/>
      <dgm:t>
        <a:bodyPr/>
        <a:lstStyle/>
        <a:p>
          <a:pPr rtl="1"/>
          <a:endParaRPr lang="he-IL" sz="16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AEBCDA-A299-4A57-925D-81B0491B343C}" type="sibTrans" cxnId="{ECD5EB8C-CE26-4D18-BCD0-5940AC867B39}">
      <dgm:prSet/>
      <dgm:spPr/>
      <dgm:t>
        <a:bodyPr/>
        <a:lstStyle/>
        <a:p>
          <a:pPr rtl="1"/>
          <a:endParaRPr lang="he-IL" sz="16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DB0CBB1-E921-42F9-B1B6-0CE39A9D09EB}">
      <dgm:prSet phldrT="[טקסט]" custT="1"/>
      <dgm:spPr/>
      <dgm:t>
        <a:bodyPr/>
        <a:lstStyle/>
        <a:p>
          <a:pPr rtl="1"/>
          <a:r>
            <a:rPr lang="he-IL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רכז לוגיסטיקה </a:t>
          </a:r>
        </a:p>
      </dgm:t>
    </dgm:pt>
    <dgm:pt modelId="{99FDD0E6-DDEA-41C4-BE8F-BBA6598A110C}" type="parTrans" cxnId="{57CC4C54-A81E-4059-92FD-EE5472C347A9}">
      <dgm:prSet/>
      <dgm:spPr/>
      <dgm:t>
        <a:bodyPr/>
        <a:lstStyle/>
        <a:p>
          <a:pPr rtl="1"/>
          <a:endParaRPr lang="he-IL" sz="16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21C120-5C04-46FC-AAA5-C9EC2EE8110E}" type="sibTrans" cxnId="{57CC4C54-A81E-4059-92FD-EE5472C347A9}">
      <dgm:prSet/>
      <dgm:spPr/>
      <dgm:t>
        <a:bodyPr/>
        <a:lstStyle/>
        <a:p>
          <a:pPr rtl="1"/>
          <a:endParaRPr lang="he-IL" sz="16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9C6621A3-579B-4B8A-9EE6-2E769D47E812}">
      <dgm:prSet custT="1"/>
      <dgm:spPr/>
      <dgm:t>
        <a:bodyPr/>
        <a:lstStyle/>
        <a:p>
          <a:pPr rtl="1"/>
          <a:r>
            <a:rPr lang="he-IL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רכז בריאות </a:t>
          </a:r>
        </a:p>
      </dgm:t>
    </dgm:pt>
    <dgm:pt modelId="{AF298A2E-FA1D-4C82-B2A4-EEE676E29F6C}" type="parTrans" cxnId="{013E6817-FC8F-400D-B5E9-FF6632341ACF}">
      <dgm:prSet/>
      <dgm:spPr/>
      <dgm:t>
        <a:bodyPr/>
        <a:lstStyle/>
        <a:p>
          <a:pPr rtl="1"/>
          <a:endParaRPr lang="he-IL" sz="16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85553C-6709-4131-B037-E21BA3CBB888}" type="sibTrans" cxnId="{013E6817-FC8F-400D-B5E9-FF6632341ACF}">
      <dgm:prSet/>
      <dgm:spPr/>
      <dgm:t>
        <a:bodyPr/>
        <a:lstStyle/>
        <a:p>
          <a:pPr rtl="1"/>
          <a:endParaRPr lang="he-IL" sz="16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9CD8B54-D40B-40FB-9639-5A6B72C6FFF8}">
      <dgm:prSet custT="1"/>
      <dgm:spPr/>
      <dgm:t>
        <a:bodyPr/>
        <a:lstStyle/>
        <a:p>
          <a:pPr rtl="1"/>
          <a:r>
            <a:rPr lang="he-IL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רכז מידע הסברה ודוברות </a:t>
          </a:r>
        </a:p>
      </dgm:t>
    </dgm:pt>
    <dgm:pt modelId="{52A93B13-B061-4E1D-9F8E-0F7737E4FA76}" type="parTrans" cxnId="{9CA9994F-CEA1-4A30-97DB-CBB535A08C69}">
      <dgm:prSet/>
      <dgm:spPr/>
      <dgm:t>
        <a:bodyPr/>
        <a:lstStyle/>
        <a:p>
          <a:pPr rtl="1"/>
          <a:endParaRPr lang="he-IL" sz="16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BA7AEC-D79C-44D7-8415-8154028EF875}" type="sibTrans" cxnId="{9CA9994F-CEA1-4A30-97DB-CBB535A08C69}">
      <dgm:prSet/>
      <dgm:spPr/>
      <dgm:t>
        <a:bodyPr/>
        <a:lstStyle/>
        <a:p>
          <a:pPr rtl="1"/>
          <a:endParaRPr lang="he-IL" sz="16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054C4E1-1700-4906-9EC9-03EB840706C3}">
      <dgm:prSet custT="1"/>
      <dgm:spPr/>
      <dgm:t>
        <a:bodyPr/>
        <a:lstStyle/>
        <a:p>
          <a:pPr rtl="1"/>
          <a:r>
            <a:rPr lang="he-IL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רכז בטחון</a:t>
          </a:r>
        </a:p>
      </dgm:t>
    </dgm:pt>
    <dgm:pt modelId="{D389CF3A-503B-45EF-88D7-6242CA088784}" type="parTrans" cxnId="{2C2D3AF0-398D-4426-BD6F-BCEDDE4582AF}">
      <dgm:prSet/>
      <dgm:spPr/>
      <dgm:t>
        <a:bodyPr/>
        <a:lstStyle/>
        <a:p>
          <a:pPr rtl="1"/>
          <a:endParaRPr lang="he-IL" sz="16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147F65E-D736-47AE-9517-1E42BF15C74A}" type="sibTrans" cxnId="{2C2D3AF0-398D-4426-BD6F-BCEDDE4582AF}">
      <dgm:prSet/>
      <dgm:spPr/>
      <dgm:t>
        <a:bodyPr/>
        <a:lstStyle/>
        <a:p>
          <a:pPr rtl="1"/>
          <a:endParaRPr lang="he-IL" sz="1600" b="1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E949E47-B43F-42AC-98C2-96A09D3831D3}">
      <dgm:prSet custT="1"/>
      <dgm:spPr/>
      <dgm:t>
        <a:bodyPr/>
        <a:lstStyle/>
        <a:p>
          <a:pPr rtl="1"/>
          <a:r>
            <a:rPr lang="he-IL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פעילים</a:t>
          </a:r>
        </a:p>
      </dgm:t>
    </dgm:pt>
    <dgm:pt modelId="{95B8FF91-5189-4261-94F6-CAB6EB331D37}" type="parTrans" cxnId="{90BF884F-7A25-4295-846E-6A4FC6BE23CC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7C9218-E2DF-49D0-B8B6-4D3472C215DD}" type="sibTrans" cxnId="{90BF884F-7A25-4295-846E-6A4FC6BE23CC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A5EC3A57-040E-4E79-AE25-6CAEAE51DC68}">
      <dgm:prSet custT="1"/>
      <dgm:spPr/>
      <dgm:t>
        <a:bodyPr/>
        <a:lstStyle/>
        <a:p>
          <a:pPr rtl="1"/>
          <a:r>
            <a:rPr lang="he-IL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פעילים</a:t>
          </a:r>
        </a:p>
      </dgm:t>
    </dgm:pt>
    <dgm:pt modelId="{0DC51262-07BB-4990-80CB-91455013C5BC}" type="parTrans" cxnId="{1ACCBBFC-B31D-4FAC-A774-5FA5EBB3BDA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21ACE2-DD32-4590-9ECA-5D7ADC0F1F5C}" type="sibTrans" cxnId="{1ACCBBFC-B31D-4FAC-A774-5FA5EBB3BDA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3C3548FC-6158-4DD2-B2F1-E7B9BCAACE5E}">
      <dgm:prSet custT="1"/>
      <dgm:spPr/>
      <dgm:t>
        <a:bodyPr/>
        <a:lstStyle/>
        <a:p>
          <a:pPr rtl="1"/>
          <a:r>
            <a:rPr lang="he-IL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פעילים</a:t>
          </a:r>
        </a:p>
      </dgm:t>
    </dgm:pt>
    <dgm:pt modelId="{8A11FB48-6341-4D7C-9DB4-E457C1707267}" type="parTrans" cxnId="{847C8C4D-8069-4814-8D6D-9064DD746AB1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5B365F2-B219-43F5-B05F-3790005187DF}" type="sibTrans" cxnId="{847C8C4D-8069-4814-8D6D-9064DD746AB1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EE2EFD61-2A03-422A-95E1-C9EAFD9161CB}">
      <dgm:prSet custT="1"/>
      <dgm:spPr/>
      <dgm:t>
        <a:bodyPr/>
        <a:lstStyle/>
        <a:p>
          <a:pPr rtl="1"/>
          <a:r>
            <a:rPr lang="he-IL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פעילים</a:t>
          </a:r>
        </a:p>
      </dgm:t>
    </dgm:pt>
    <dgm:pt modelId="{9488A014-7966-4658-921C-DA4B9C299D69}" type="parTrans" cxnId="{06859A2A-A1D1-475F-9EDE-468C3BB6DCF5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906D1C3-5D6A-43D7-8909-49648A747051}" type="sibTrans" cxnId="{06859A2A-A1D1-475F-9EDE-468C3BB6DCF5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4C5C3CEB-EE69-4562-9FF8-52B3B615D76F}">
      <dgm:prSet custT="1"/>
      <dgm:spPr/>
      <dgm:t>
        <a:bodyPr/>
        <a:lstStyle/>
        <a:p>
          <a:pPr rtl="1"/>
          <a:r>
            <a:rPr lang="he-IL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פעילים</a:t>
          </a:r>
        </a:p>
      </dgm:t>
    </dgm:pt>
    <dgm:pt modelId="{2B3C0F5A-1C47-4BC9-BA1C-D25508F48804}" type="parTrans" cxnId="{CC8B5984-BDA1-4ED2-9A4C-4F3F8E3B9680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ED2DE64-FA82-4018-8D23-2FE8F51ADD07}" type="sibTrans" cxnId="{CC8B5984-BDA1-4ED2-9A4C-4F3F8E3B9680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D38E5D72-2DD9-4880-A969-C310238CD19B}">
      <dgm:prSet custT="1"/>
      <dgm:spPr/>
      <dgm:t>
        <a:bodyPr/>
        <a:lstStyle/>
        <a:p>
          <a:pPr rtl="1"/>
          <a:r>
            <a:rPr lang="he-IL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פעילים</a:t>
          </a:r>
        </a:p>
      </dgm:t>
    </dgm:pt>
    <dgm:pt modelId="{B4D7F2AC-3396-415A-BBC3-FDCCDF53E625}" type="parTrans" cxnId="{94B0A344-D415-44F4-805C-6D1551DABB43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8E868E-FD1A-466B-B38C-592666C97B7B}" type="sibTrans" cxnId="{94B0A344-D415-44F4-805C-6D1551DABB43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A4B3B2A2-42E6-4AAD-9427-A4EEEA944420}">
      <dgm:prSet/>
      <dgm:spPr/>
      <dgm:t>
        <a:bodyPr/>
        <a:lstStyle/>
        <a:p>
          <a:pPr rtl="1"/>
          <a:r>
            <a:rPr lang="he-IL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מטה החירום העירוני </a:t>
          </a:r>
        </a:p>
      </dgm:t>
    </dgm:pt>
    <dgm:pt modelId="{741EF37F-21F6-4BDB-A97C-1182A6C419B0}" type="parTrans" cxnId="{413CCF9D-741A-4B0C-B9C9-358A22262C84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49B213BF-4F4E-411C-8B7A-BEF9586B669F}" type="sibTrans" cxnId="{413CCF9D-741A-4B0C-B9C9-358A22262C84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77D5FB53-92C6-470A-A413-6E1DFDAAD05E}">
      <dgm:prSet/>
      <dgm:spPr/>
      <dgm:t>
        <a:bodyPr/>
        <a:lstStyle/>
        <a:p>
          <a:pPr rtl="1"/>
          <a:r>
            <a:rPr lang="he-IL" dirty="0">
              <a:latin typeface="Calibri" panose="020F0502020204030204" pitchFamily="34" charset="0"/>
              <a:cs typeface="Calibri" panose="020F0502020204030204" pitchFamily="34" charset="0"/>
            </a:rPr>
            <a:t>ראש צוות 2</a:t>
          </a:r>
        </a:p>
      </dgm:t>
    </dgm:pt>
    <dgm:pt modelId="{1DB076F0-BD6E-44FC-9174-4C634C1487EF}" type="parTrans" cxnId="{F5CB7506-19E4-4A4C-B72D-C64EEF0703CF}">
      <dgm:prSet/>
      <dgm:spPr/>
      <dgm:t>
        <a:bodyPr/>
        <a:lstStyle/>
        <a:p>
          <a:pPr rtl="1"/>
          <a:endParaRPr lang="he-IL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A077393-B6B4-4CB2-B483-6B764067D0DA}" type="sibTrans" cxnId="{F5CB7506-19E4-4A4C-B72D-C64EEF0703CF}">
      <dgm:prSet/>
      <dgm:spPr/>
      <dgm:t>
        <a:bodyPr/>
        <a:lstStyle/>
        <a:p>
          <a:pPr rtl="1"/>
          <a:endParaRPr lang="he-IL"/>
        </a:p>
      </dgm:t>
    </dgm:pt>
    <dgm:pt modelId="{F1FD4F27-DB19-4ADC-89B8-31345B254C5C}" type="pres">
      <dgm:prSet presAssocID="{427E4210-0100-498B-BBA7-FDB2361EC8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4B7876A-9B2A-4C99-9593-164C969A8622}" type="pres">
      <dgm:prSet presAssocID="{A4B3B2A2-42E6-4AAD-9427-A4EEEA944420}" presName="hierRoot1" presStyleCnt="0">
        <dgm:presLayoutVars>
          <dgm:hierBranch val="init"/>
        </dgm:presLayoutVars>
      </dgm:prSet>
      <dgm:spPr/>
    </dgm:pt>
    <dgm:pt modelId="{91095361-E0B0-42F0-9768-659E9FF74614}" type="pres">
      <dgm:prSet presAssocID="{A4B3B2A2-42E6-4AAD-9427-A4EEEA944420}" presName="rootComposite1" presStyleCnt="0"/>
      <dgm:spPr/>
    </dgm:pt>
    <dgm:pt modelId="{631A0A47-5751-485B-9658-EA426621E579}" type="pres">
      <dgm:prSet presAssocID="{A4B3B2A2-42E6-4AAD-9427-A4EEEA944420}" presName="rootText1" presStyleLbl="node0" presStyleIdx="0" presStyleCnt="1" custLinFactX="27016" custLinFactNeighborX="100000" custLinFactNeighborY="-8405">
        <dgm:presLayoutVars>
          <dgm:chPref val="3"/>
        </dgm:presLayoutVars>
      </dgm:prSet>
      <dgm:spPr/>
    </dgm:pt>
    <dgm:pt modelId="{8DB66CA3-88DD-4659-89CD-B44633D4429C}" type="pres">
      <dgm:prSet presAssocID="{A4B3B2A2-42E6-4AAD-9427-A4EEEA944420}" presName="rootConnector1" presStyleLbl="node1" presStyleIdx="0" presStyleCnt="0"/>
      <dgm:spPr/>
    </dgm:pt>
    <dgm:pt modelId="{9FCD70CB-1A15-411A-85F8-85161E231299}" type="pres">
      <dgm:prSet presAssocID="{A4B3B2A2-42E6-4AAD-9427-A4EEEA944420}" presName="hierChild2" presStyleCnt="0"/>
      <dgm:spPr/>
    </dgm:pt>
    <dgm:pt modelId="{D22BCA09-6C9E-4434-A694-92D3C10B7FF9}" type="pres">
      <dgm:prSet presAssocID="{1DB076F0-BD6E-44FC-9174-4C634C1487EF}" presName="Name37" presStyleLbl="parChTrans1D2" presStyleIdx="0" presStyleCnt="2"/>
      <dgm:spPr/>
    </dgm:pt>
    <dgm:pt modelId="{528D5364-A2BE-4543-9F34-A39202B919D4}" type="pres">
      <dgm:prSet presAssocID="{77D5FB53-92C6-470A-A413-6E1DFDAAD05E}" presName="hierRoot2" presStyleCnt="0">
        <dgm:presLayoutVars>
          <dgm:hierBranch val="init"/>
        </dgm:presLayoutVars>
      </dgm:prSet>
      <dgm:spPr/>
    </dgm:pt>
    <dgm:pt modelId="{D85A4246-A1C0-4603-80D7-FB181FED67A5}" type="pres">
      <dgm:prSet presAssocID="{77D5FB53-92C6-470A-A413-6E1DFDAAD05E}" presName="rootComposite" presStyleCnt="0"/>
      <dgm:spPr/>
    </dgm:pt>
    <dgm:pt modelId="{A19A9780-8310-4A27-98C3-B7AA9BCFF3AF}" type="pres">
      <dgm:prSet presAssocID="{77D5FB53-92C6-470A-A413-6E1DFDAAD05E}" presName="rootText" presStyleLbl="node2" presStyleIdx="0" presStyleCnt="2" custLinFactX="208436" custLinFactNeighborX="300000" custLinFactNeighborY="1">
        <dgm:presLayoutVars>
          <dgm:chPref val="3"/>
        </dgm:presLayoutVars>
      </dgm:prSet>
      <dgm:spPr/>
    </dgm:pt>
    <dgm:pt modelId="{DDF30A68-AA2A-4BFB-AB83-9A5CD6EC7444}" type="pres">
      <dgm:prSet presAssocID="{77D5FB53-92C6-470A-A413-6E1DFDAAD05E}" presName="rootConnector" presStyleLbl="node2" presStyleIdx="0" presStyleCnt="2"/>
      <dgm:spPr/>
    </dgm:pt>
    <dgm:pt modelId="{EAB1E2A3-00B5-4399-AD3D-B2E33F37D20A}" type="pres">
      <dgm:prSet presAssocID="{77D5FB53-92C6-470A-A413-6E1DFDAAD05E}" presName="hierChild4" presStyleCnt="0"/>
      <dgm:spPr/>
    </dgm:pt>
    <dgm:pt modelId="{7499F9D3-1A69-45EA-AFA7-A7F4B79FCD3E}" type="pres">
      <dgm:prSet presAssocID="{77D5FB53-92C6-470A-A413-6E1DFDAAD05E}" presName="hierChild5" presStyleCnt="0"/>
      <dgm:spPr/>
    </dgm:pt>
    <dgm:pt modelId="{54D8F2EA-5F5E-4DE6-B965-A0B547CA6F87}" type="pres">
      <dgm:prSet presAssocID="{A59084C9-30DB-4C3B-82D9-4FD7394F39CF}" presName="Name37" presStyleLbl="parChTrans1D2" presStyleIdx="1" presStyleCnt="2"/>
      <dgm:spPr/>
    </dgm:pt>
    <dgm:pt modelId="{BD9E3335-A284-4745-B502-714D403679A7}" type="pres">
      <dgm:prSet presAssocID="{DDE04095-03F5-4174-87BA-361366D1D712}" presName="hierRoot2" presStyleCnt="0">
        <dgm:presLayoutVars>
          <dgm:hierBranch val="init"/>
        </dgm:presLayoutVars>
      </dgm:prSet>
      <dgm:spPr/>
    </dgm:pt>
    <dgm:pt modelId="{B35DE281-B225-4370-84D6-B7AE1B0970C5}" type="pres">
      <dgm:prSet presAssocID="{DDE04095-03F5-4174-87BA-361366D1D712}" presName="rootComposite" presStyleCnt="0"/>
      <dgm:spPr/>
    </dgm:pt>
    <dgm:pt modelId="{77B01799-79E2-40DC-AE57-B7AD2AEE5D75}" type="pres">
      <dgm:prSet presAssocID="{DDE04095-03F5-4174-87BA-361366D1D712}" presName="rootText" presStyleLbl="node2" presStyleIdx="1" presStyleCnt="2">
        <dgm:presLayoutVars>
          <dgm:chPref val="3"/>
        </dgm:presLayoutVars>
      </dgm:prSet>
      <dgm:spPr/>
    </dgm:pt>
    <dgm:pt modelId="{87BBFB8D-9BBC-4860-8ADE-49129F842A1E}" type="pres">
      <dgm:prSet presAssocID="{DDE04095-03F5-4174-87BA-361366D1D712}" presName="rootConnector" presStyleLbl="node2" presStyleIdx="1" presStyleCnt="2"/>
      <dgm:spPr/>
    </dgm:pt>
    <dgm:pt modelId="{39E8B59C-8B66-4C7B-B4E4-E99517EC8119}" type="pres">
      <dgm:prSet presAssocID="{DDE04095-03F5-4174-87BA-361366D1D712}" presName="hierChild4" presStyleCnt="0"/>
      <dgm:spPr/>
    </dgm:pt>
    <dgm:pt modelId="{C4A630E1-414D-4663-B5FA-BAFDFFAF12AE}" type="pres">
      <dgm:prSet presAssocID="{6A5F6B9C-2F3A-4EE6-869D-2DE0FD6148F4}" presName="Name37" presStyleLbl="parChTrans1D3" presStyleIdx="0" presStyleCnt="7"/>
      <dgm:spPr/>
    </dgm:pt>
    <dgm:pt modelId="{738F2D8D-5DE5-4292-911F-3FE0B150A9D0}" type="pres">
      <dgm:prSet presAssocID="{0C55E5DF-D850-484B-BF78-35FA2CDAF9E3}" presName="hierRoot2" presStyleCnt="0">
        <dgm:presLayoutVars>
          <dgm:hierBranch val="init"/>
        </dgm:presLayoutVars>
      </dgm:prSet>
      <dgm:spPr/>
    </dgm:pt>
    <dgm:pt modelId="{2A166F55-A491-4045-BF8F-28E36C2E7BB0}" type="pres">
      <dgm:prSet presAssocID="{0C55E5DF-D850-484B-BF78-35FA2CDAF9E3}" presName="rootComposite" presStyleCnt="0"/>
      <dgm:spPr/>
    </dgm:pt>
    <dgm:pt modelId="{6ACD8E2A-BA46-45A5-8747-B9AA5C65AC7F}" type="pres">
      <dgm:prSet presAssocID="{0C55E5DF-D850-484B-BF78-35FA2CDAF9E3}" presName="rootText" presStyleLbl="node3" presStyleIdx="0" presStyleCnt="6" custScaleY="151398">
        <dgm:presLayoutVars>
          <dgm:chPref val="3"/>
        </dgm:presLayoutVars>
      </dgm:prSet>
      <dgm:spPr/>
    </dgm:pt>
    <dgm:pt modelId="{CA584831-F663-4792-BD22-098B82670F87}" type="pres">
      <dgm:prSet presAssocID="{0C55E5DF-D850-484B-BF78-35FA2CDAF9E3}" presName="rootConnector" presStyleLbl="node3" presStyleIdx="0" presStyleCnt="6"/>
      <dgm:spPr/>
    </dgm:pt>
    <dgm:pt modelId="{5AF5BC17-6400-46EC-B384-9206B7A22B69}" type="pres">
      <dgm:prSet presAssocID="{0C55E5DF-D850-484B-BF78-35FA2CDAF9E3}" presName="hierChild4" presStyleCnt="0"/>
      <dgm:spPr/>
    </dgm:pt>
    <dgm:pt modelId="{FA38D9D5-4322-452F-AC44-0301E7B4A215}" type="pres">
      <dgm:prSet presAssocID="{95B8FF91-5189-4261-94F6-CAB6EB331D37}" presName="Name37" presStyleLbl="parChTrans1D4" presStyleIdx="0" presStyleCnt="6"/>
      <dgm:spPr/>
    </dgm:pt>
    <dgm:pt modelId="{063C16AB-3E06-4330-8415-AE6062266076}" type="pres">
      <dgm:prSet presAssocID="{DE949E47-B43F-42AC-98C2-96A09D3831D3}" presName="hierRoot2" presStyleCnt="0">
        <dgm:presLayoutVars>
          <dgm:hierBranch val="init"/>
        </dgm:presLayoutVars>
      </dgm:prSet>
      <dgm:spPr/>
    </dgm:pt>
    <dgm:pt modelId="{94452C60-FD39-4238-B3F0-0311065D2379}" type="pres">
      <dgm:prSet presAssocID="{DE949E47-B43F-42AC-98C2-96A09D3831D3}" presName="rootComposite" presStyleCnt="0"/>
      <dgm:spPr/>
    </dgm:pt>
    <dgm:pt modelId="{243C3AE6-8F57-4848-A4F4-104ED82ACD0C}" type="pres">
      <dgm:prSet presAssocID="{DE949E47-B43F-42AC-98C2-96A09D3831D3}" presName="rootText" presStyleLbl="node4" presStyleIdx="0" presStyleCnt="6">
        <dgm:presLayoutVars>
          <dgm:chPref val="3"/>
        </dgm:presLayoutVars>
      </dgm:prSet>
      <dgm:spPr/>
    </dgm:pt>
    <dgm:pt modelId="{6F8C6BE8-CF60-4FE1-B5C8-7A6C1BA8090F}" type="pres">
      <dgm:prSet presAssocID="{DE949E47-B43F-42AC-98C2-96A09D3831D3}" presName="rootConnector" presStyleLbl="node4" presStyleIdx="0" presStyleCnt="6"/>
      <dgm:spPr/>
    </dgm:pt>
    <dgm:pt modelId="{2DA86819-5873-4A25-B59E-B24E40EEF2CD}" type="pres">
      <dgm:prSet presAssocID="{DE949E47-B43F-42AC-98C2-96A09D3831D3}" presName="hierChild4" presStyleCnt="0"/>
      <dgm:spPr/>
    </dgm:pt>
    <dgm:pt modelId="{FBAF4B14-932F-4434-BF0F-BA50592E6CCC}" type="pres">
      <dgm:prSet presAssocID="{DE949E47-B43F-42AC-98C2-96A09D3831D3}" presName="hierChild5" presStyleCnt="0"/>
      <dgm:spPr/>
    </dgm:pt>
    <dgm:pt modelId="{56739364-62B1-4F1B-AD60-7687FBBB0625}" type="pres">
      <dgm:prSet presAssocID="{0C55E5DF-D850-484B-BF78-35FA2CDAF9E3}" presName="hierChild5" presStyleCnt="0"/>
      <dgm:spPr/>
    </dgm:pt>
    <dgm:pt modelId="{6993846A-D116-41D5-926E-A18E6602DB8E}" type="pres">
      <dgm:prSet presAssocID="{17C0FB23-175E-482A-A2EB-88C36FF3193C}" presName="Name37" presStyleLbl="parChTrans1D3" presStyleIdx="1" presStyleCnt="7"/>
      <dgm:spPr/>
    </dgm:pt>
    <dgm:pt modelId="{E6BFBC23-8719-4E68-81BF-043AF048030D}" type="pres">
      <dgm:prSet presAssocID="{BE3B61C7-F7EC-4318-8498-26B8937E381D}" presName="hierRoot2" presStyleCnt="0">
        <dgm:presLayoutVars>
          <dgm:hierBranch val="init"/>
        </dgm:presLayoutVars>
      </dgm:prSet>
      <dgm:spPr/>
    </dgm:pt>
    <dgm:pt modelId="{0820F3AD-835D-477D-AD3A-DCFC26A3705B}" type="pres">
      <dgm:prSet presAssocID="{BE3B61C7-F7EC-4318-8498-26B8937E381D}" presName="rootComposite" presStyleCnt="0"/>
      <dgm:spPr/>
    </dgm:pt>
    <dgm:pt modelId="{F55E76E4-4F33-4FD6-9CB7-5ED9E9A3F3C6}" type="pres">
      <dgm:prSet presAssocID="{BE3B61C7-F7EC-4318-8498-26B8937E381D}" presName="rootText" presStyleLbl="node3" presStyleIdx="1" presStyleCnt="6" custScaleX="126364" custScaleY="151398">
        <dgm:presLayoutVars>
          <dgm:chPref val="3"/>
        </dgm:presLayoutVars>
      </dgm:prSet>
      <dgm:spPr/>
    </dgm:pt>
    <dgm:pt modelId="{F3E26CA5-EFC2-411B-B07F-75C7DC487CB4}" type="pres">
      <dgm:prSet presAssocID="{BE3B61C7-F7EC-4318-8498-26B8937E381D}" presName="rootConnector" presStyleLbl="node3" presStyleIdx="1" presStyleCnt="6"/>
      <dgm:spPr/>
    </dgm:pt>
    <dgm:pt modelId="{7C92B50F-03D5-4339-8678-5372CDCE9477}" type="pres">
      <dgm:prSet presAssocID="{BE3B61C7-F7EC-4318-8498-26B8937E381D}" presName="hierChild4" presStyleCnt="0"/>
      <dgm:spPr/>
    </dgm:pt>
    <dgm:pt modelId="{E46C4E42-12AE-4D6A-8E1F-2C9EB9045FA4}" type="pres">
      <dgm:prSet presAssocID="{8A11FB48-6341-4D7C-9DB4-E457C1707267}" presName="Name37" presStyleLbl="parChTrans1D4" presStyleIdx="1" presStyleCnt="6"/>
      <dgm:spPr/>
    </dgm:pt>
    <dgm:pt modelId="{272235AF-AAAC-4FC8-A4E5-F8E37E581E2A}" type="pres">
      <dgm:prSet presAssocID="{3C3548FC-6158-4DD2-B2F1-E7B9BCAACE5E}" presName="hierRoot2" presStyleCnt="0">
        <dgm:presLayoutVars>
          <dgm:hierBranch val="init"/>
        </dgm:presLayoutVars>
      </dgm:prSet>
      <dgm:spPr/>
    </dgm:pt>
    <dgm:pt modelId="{017A4C15-964F-4F9F-87B0-BA39E23ED184}" type="pres">
      <dgm:prSet presAssocID="{3C3548FC-6158-4DD2-B2F1-E7B9BCAACE5E}" presName="rootComposite" presStyleCnt="0"/>
      <dgm:spPr/>
    </dgm:pt>
    <dgm:pt modelId="{CDF1E62C-CE38-41F8-BD86-45457B19988E}" type="pres">
      <dgm:prSet presAssocID="{3C3548FC-6158-4DD2-B2F1-E7B9BCAACE5E}" presName="rootText" presStyleLbl="node4" presStyleIdx="1" presStyleCnt="6">
        <dgm:presLayoutVars>
          <dgm:chPref val="3"/>
        </dgm:presLayoutVars>
      </dgm:prSet>
      <dgm:spPr/>
    </dgm:pt>
    <dgm:pt modelId="{8C556B74-A1B5-47EE-AE36-8EE3C4BA7FB5}" type="pres">
      <dgm:prSet presAssocID="{3C3548FC-6158-4DD2-B2F1-E7B9BCAACE5E}" presName="rootConnector" presStyleLbl="node4" presStyleIdx="1" presStyleCnt="6"/>
      <dgm:spPr/>
    </dgm:pt>
    <dgm:pt modelId="{FE641ADC-F1AF-413B-B780-B87C3CB32F69}" type="pres">
      <dgm:prSet presAssocID="{3C3548FC-6158-4DD2-B2F1-E7B9BCAACE5E}" presName="hierChild4" presStyleCnt="0"/>
      <dgm:spPr/>
    </dgm:pt>
    <dgm:pt modelId="{A77ACB30-1060-476F-B180-247491790862}" type="pres">
      <dgm:prSet presAssocID="{3C3548FC-6158-4DD2-B2F1-E7B9BCAACE5E}" presName="hierChild5" presStyleCnt="0"/>
      <dgm:spPr/>
    </dgm:pt>
    <dgm:pt modelId="{B6E03C37-109E-4671-A6C0-EF0259F485C4}" type="pres">
      <dgm:prSet presAssocID="{BE3B61C7-F7EC-4318-8498-26B8937E381D}" presName="hierChild5" presStyleCnt="0"/>
      <dgm:spPr/>
    </dgm:pt>
    <dgm:pt modelId="{0D45A813-B101-4977-8D9A-13138D8A6057}" type="pres">
      <dgm:prSet presAssocID="{99FDD0E6-DDEA-41C4-BE8F-BBA6598A110C}" presName="Name37" presStyleLbl="parChTrans1D3" presStyleIdx="2" presStyleCnt="7"/>
      <dgm:spPr/>
    </dgm:pt>
    <dgm:pt modelId="{98625C8C-9A5F-4831-9BFD-2ADED7AFA6FD}" type="pres">
      <dgm:prSet presAssocID="{ADB0CBB1-E921-42F9-B1B6-0CE39A9D09EB}" presName="hierRoot2" presStyleCnt="0">
        <dgm:presLayoutVars>
          <dgm:hierBranch val="init"/>
        </dgm:presLayoutVars>
      </dgm:prSet>
      <dgm:spPr/>
    </dgm:pt>
    <dgm:pt modelId="{4294015C-80A8-4B0B-90D0-F9B0238A9534}" type="pres">
      <dgm:prSet presAssocID="{ADB0CBB1-E921-42F9-B1B6-0CE39A9D09EB}" presName="rootComposite" presStyleCnt="0"/>
      <dgm:spPr/>
    </dgm:pt>
    <dgm:pt modelId="{2C3055D8-9381-4CA6-9942-49D3585F3A0D}" type="pres">
      <dgm:prSet presAssocID="{ADB0CBB1-E921-42F9-B1B6-0CE39A9D09EB}" presName="rootText" presStyleLbl="node3" presStyleIdx="2" presStyleCnt="6" custScaleY="151398">
        <dgm:presLayoutVars>
          <dgm:chPref val="3"/>
        </dgm:presLayoutVars>
      </dgm:prSet>
      <dgm:spPr/>
    </dgm:pt>
    <dgm:pt modelId="{D0D30B83-D4F3-45E8-9029-E71D396624AF}" type="pres">
      <dgm:prSet presAssocID="{ADB0CBB1-E921-42F9-B1B6-0CE39A9D09EB}" presName="rootConnector" presStyleLbl="node3" presStyleIdx="2" presStyleCnt="6"/>
      <dgm:spPr/>
    </dgm:pt>
    <dgm:pt modelId="{B6C7BEED-739A-488A-81B4-A93308EC5505}" type="pres">
      <dgm:prSet presAssocID="{ADB0CBB1-E921-42F9-B1B6-0CE39A9D09EB}" presName="hierChild4" presStyleCnt="0"/>
      <dgm:spPr/>
    </dgm:pt>
    <dgm:pt modelId="{87BE8289-6902-4ACF-916C-2417C7ED7E98}" type="pres">
      <dgm:prSet presAssocID="{0DC51262-07BB-4990-80CB-91455013C5BC}" presName="Name37" presStyleLbl="parChTrans1D4" presStyleIdx="2" presStyleCnt="6"/>
      <dgm:spPr/>
    </dgm:pt>
    <dgm:pt modelId="{EDE26C80-46F2-4E70-920C-307D0C167A93}" type="pres">
      <dgm:prSet presAssocID="{A5EC3A57-040E-4E79-AE25-6CAEAE51DC68}" presName="hierRoot2" presStyleCnt="0">
        <dgm:presLayoutVars>
          <dgm:hierBranch val="init"/>
        </dgm:presLayoutVars>
      </dgm:prSet>
      <dgm:spPr/>
    </dgm:pt>
    <dgm:pt modelId="{5AF1C2FF-7457-45BA-9F96-19B743EF8F86}" type="pres">
      <dgm:prSet presAssocID="{A5EC3A57-040E-4E79-AE25-6CAEAE51DC68}" presName="rootComposite" presStyleCnt="0"/>
      <dgm:spPr/>
    </dgm:pt>
    <dgm:pt modelId="{75AE4FAF-C309-4E62-8254-47E5A0582E07}" type="pres">
      <dgm:prSet presAssocID="{A5EC3A57-040E-4E79-AE25-6CAEAE51DC68}" presName="rootText" presStyleLbl="node4" presStyleIdx="2" presStyleCnt="6">
        <dgm:presLayoutVars>
          <dgm:chPref val="3"/>
        </dgm:presLayoutVars>
      </dgm:prSet>
      <dgm:spPr/>
    </dgm:pt>
    <dgm:pt modelId="{3FEF1575-5DE0-44F0-8BD3-90660A0E5575}" type="pres">
      <dgm:prSet presAssocID="{A5EC3A57-040E-4E79-AE25-6CAEAE51DC68}" presName="rootConnector" presStyleLbl="node4" presStyleIdx="2" presStyleCnt="6"/>
      <dgm:spPr/>
    </dgm:pt>
    <dgm:pt modelId="{7A58CF3A-FC2F-4D3F-9B6B-7823B2440831}" type="pres">
      <dgm:prSet presAssocID="{A5EC3A57-040E-4E79-AE25-6CAEAE51DC68}" presName="hierChild4" presStyleCnt="0"/>
      <dgm:spPr/>
    </dgm:pt>
    <dgm:pt modelId="{C071ED49-1739-4154-8E6D-E12255B660D2}" type="pres">
      <dgm:prSet presAssocID="{A5EC3A57-040E-4E79-AE25-6CAEAE51DC68}" presName="hierChild5" presStyleCnt="0"/>
      <dgm:spPr/>
    </dgm:pt>
    <dgm:pt modelId="{33B840AE-DC18-4A1C-9F9A-F316E580E97D}" type="pres">
      <dgm:prSet presAssocID="{ADB0CBB1-E921-42F9-B1B6-0CE39A9D09EB}" presName="hierChild5" presStyleCnt="0"/>
      <dgm:spPr/>
    </dgm:pt>
    <dgm:pt modelId="{5C09B8CF-A67A-4B31-94D6-593618A2791E}" type="pres">
      <dgm:prSet presAssocID="{AF298A2E-FA1D-4C82-B2A4-EEE676E29F6C}" presName="Name37" presStyleLbl="parChTrans1D3" presStyleIdx="3" presStyleCnt="7"/>
      <dgm:spPr/>
    </dgm:pt>
    <dgm:pt modelId="{50B56766-5762-4328-9CD5-8672F2CD05A9}" type="pres">
      <dgm:prSet presAssocID="{9C6621A3-579B-4B8A-9EE6-2E769D47E812}" presName="hierRoot2" presStyleCnt="0">
        <dgm:presLayoutVars>
          <dgm:hierBranch val="init"/>
        </dgm:presLayoutVars>
      </dgm:prSet>
      <dgm:spPr/>
    </dgm:pt>
    <dgm:pt modelId="{F7EF00CD-E408-4AEB-B4E7-A7BB32D810E8}" type="pres">
      <dgm:prSet presAssocID="{9C6621A3-579B-4B8A-9EE6-2E769D47E812}" presName="rootComposite" presStyleCnt="0"/>
      <dgm:spPr/>
    </dgm:pt>
    <dgm:pt modelId="{E0D03EEB-6D12-4412-8B8C-73C68C06661A}" type="pres">
      <dgm:prSet presAssocID="{9C6621A3-579B-4B8A-9EE6-2E769D47E812}" presName="rootText" presStyleLbl="node3" presStyleIdx="3" presStyleCnt="6" custScaleY="151398">
        <dgm:presLayoutVars>
          <dgm:chPref val="3"/>
        </dgm:presLayoutVars>
      </dgm:prSet>
      <dgm:spPr/>
    </dgm:pt>
    <dgm:pt modelId="{0E50AB7E-A665-46B8-9E38-F341C2445A9C}" type="pres">
      <dgm:prSet presAssocID="{9C6621A3-579B-4B8A-9EE6-2E769D47E812}" presName="rootConnector" presStyleLbl="node3" presStyleIdx="3" presStyleCnt="6"/>
      <dgm:spPr/>
    </dgm:pt>
    <dgm:pt modelId="{3CDF2D60-7F72-47E1-BCA1-9ED72580C19E}" type="pres">
      <dgm:prSet presAssocID="{9C6621A3-579B-4B8A-9EE6-2E769D47E812}" presName="hierChild4" presStyleCnt="0"/>
      <dgm:spPr/>
    </dgm:pt>
    <dgm:pt modelId="{0030B255-B7FE-4911-85A1-D0BC09CB220F}" type="pres">
      <dgm:prSet presAssocID="{9488A014-7966-4658-921C-DA4B9C299D69}" presName="Name37" presStyleLbl="parChTrans1D4" presStyleIdx="3" presStyleCnt="6"/>
      <dgm:spPr/>
    </dgm:pt>
    <dgm:pt modelId="{66ABB626-BAC2-431E-A1CC-BCBE0A098BB6}" type="pres">
      <dgm:prSet presAssocID="{EE2EFD61-2A03-422A-95E1-C9EAFD9161CB}" presName="hierRoot2" presStyleCnt="0">
        <dgm:presLayoutVars>
          <dgm:hierBranch val="init"/>
        </dgm:presLayoutVars>
      </dgm:prSet>
      <dgm:spPr/>
    </dgm:pt>
    <dgm:pt modelId="{4FE1DA36-B49D-467A-A228-DADD93BD7C20}" type="pres">
      <dgm:prSet presAssocID="{EE2EFD61-2A03-422A-95E1-C9EAFD9161CB}" presName="rootComposite" presStyleCnt="0"/>
      <dgm:spPr/>
    </dgm:pt>
    <dgm:pt modelId="{ED3CC6DC-5F08-4EFC-A8E2-286D00CBE745}" type="pres">
      <dgm:prSet presAssocID="{EE2EFD61-2A03-422A-95E1-C9EAFD9161CB}" presName="rootText" presStyleLbl="node4" presStyleIdx="3" presStyleCnt="6">
        <dgm:presLayoutVars>
          <dgm:chPref val="3"/>
        </dgm:presLayoutVars>
      </dgm:prSet>
      <dgm:spPr/>
    </dgm:pt>
    <dgm:pt modelId="{4296ADD6-4981-4D78-996E-61D0AB9F05CE}" type="pres">
      <dgm:prSet presAssocID="{EE2EFD61-2A03-422A-95E1-C9EAFD9161CB}" presName="rootConnector" presStyleLbl="node4" presStyleIdx="3" presStyleCnt="6"/>
      <dgm:spPr/>
    </dgm:pt>
    <dgm:pt modelId="{8C1FA15A-1650-4D44-8C0A-A069BDA5DB84}" type="pres">
      <dgm:prSet presAssocID="{EE2EFD61-2A03-422A-95E1-C9EAFD9161CB}" presName="hierChild4" presStyleCnt="0"/>
      <dgm:spPr/>
    </dgm:pt>
    <dgm:pt modelId="{D6C85630-B5EA-45FA-AD59-26C79F408D44}" type="pres">
      <dgm:prSet presAssocID="{EE2EFD61-2A03-422A-95E1-C9EAFD9161CB}" presName="hierChild5" presStyleCnt="0"/>
      <dgm:spPr/>
    </dgm:pt>
    <dgm:pt modelId="{D95C5FF3-18B6-4A00-85FB-6FAF0F41C737}" type="pres">
      <dgm:prSet presAssocID="{9C6621A3-579B-4B8A-9EE6-2E769D47E812}" presName="hierChild5" presStyleCnt="0"/>
      <dgm:spPr/>
    </dgm:pt>
    <dgm:pt modelId="{9008C9AF-13B3-4775-9C40-BE128222D032}" type="pres">
      <dgm:prSet presAssocID="{52A93B13-B061-4E1D-9F8E-0F7737E4FA76}" presName="Name37" presStyleLbl="parChTrans1D3" presStyleIdx="4" presStyleCnt="7"/>
      <dgm:spPr/>
    </dgm:pt>
    <dgm:pt modelId="{CA7BB701-E1F5-431F-8601-78DB3076799A}" type="pres">
      <dgm:prSet presAssocID="{49CD8B54-D40B-40FB-9639-5A6B72C6FFF8}" presName="hierRoot2" presStyleCnt="0">
        <dgm:presLayoutVars>
          <dgm:hierBranch val="init"/>
        </dgm:presLayoutVars>
      </dgm:prSet>
      <dgm:spPr/>
    </dgm:pt>
    <dgm:pt modelId="{E1881045-04BA-41E8-9DB4-F7DCBF98FF20}" type="pres">
      <dgm:prSet presAssocID="{49CD8B54-D40B-40FB-9639-5A6B72C6FFF8}" presName="rootComposite" presStyleCnt="0"/>
      <dgm:spPr/>
    </dgm:pt>
    <dgm:pt modelId="{47585DB7-5280-4FAB-8C22-53D2B4C9AA17}" type="pres">
      <dgm:prSet presAssocID="{49CD8B54-D40B-40FB-9639-5A6B72C6FFF8}" presName="rootText" presStyleLbl="node3" presStyleIdx="4" presStyleCnt="6" custScaleX="125931" custScaleY="151398">
        <dgm:presLayoutVars>
          <dgm:chPref val="3"/>
        </dgm:presLayoutVars>
      </dgm:prSet>
      <dgm:spPr/>
    </dgm:pt>
    <dgm:pt modelId="{481E5129-4D4E-4967-B709-0E0A8750BA59}" type="pres">
      <dgm:prSet presAssocID="{49CD8B54-D40B-40FB-9639-5A6B72C6FFF8}" presName="rootConnector" presStyleLbl="node3" presStyleIdx="4" presStyleCnt="6"/>
      <dgm:spPr/>
    </dgm:pt>
    <dgm:pt modelId="{3D46FFD5-9E65-433A-8526-B26B45CFABB7}" type="pres">
      <dgm:prSet presAssocID="{49CD8B54-D40B-40FB-9639-5A6B72C6FFF8}" presName="hierChild4" presStyleCnt="0"/>
      <dgm:spPr/>
    </dgm:pt>
    <dgm:pt modelId="{19B5C355-D53E-4A0D-A252-E371A8CBFEEE}" type="pres">
      <dgm:prSet presAssocID="{2B3C0F5A-1C47-4BC9-BA1C-D25508F48804}" presName="Name37" presStyleLbl="parChTrans1D4" presStyleIdx="4" presStyleCnt="6"/>
      <dgm:spPr/>
    </dgm:pt>
    <dgm:pt modelId="{607908DC-4286-42D1-AFA9-07E4B06A207A}" type="pres">
      <dgm:prSet presAssocID="{4C5C3CEB-EE69-4562-9FF8-52B3B615D76F}" presName="hierRoot2" presStyleCnt="0">
        <dgm:presLayoutVars>
          <dgm:hierBranch val="init"/>
        </dgm:presLayoutVars>
      </dgm:prSet>
      <dgm:spPr/>
    </dgm:pt>
    <dgm:pt modelId="{FEAFE719-C257-4DD9-B197-1F31938149D1}" type="pres">
      <dgm:prSet presAssocID="{4C5C3CEB-EE69-4562-9FF8-52B3B615D76F}" presName="rootComposite" presStyleCnt="0"/>
      <dgm:spPr/>
    </dgm:pt>
    <dgm:pt modelId="{81076FD5-4348-47BA-9752-38EC7CB8508F}" type="pres">
      <dgm:prSet presAssocID="{4C5C3CEB-EE69-4562-9FF8-52B3B615D76F}" presName="rootText" presStyleLbl="node4" presStyleIdx="4" presStyleCnt="6">
        <dgm:presLayoutVars>
          <dgm:chPref val="3"/>
        </dgm:presLayoutVars>
      </dgm:prSet>
      <dgm:spPr/>
    </dgm:pt>
    <dgm:pt modelId="{451588F0-5361-455E-ADD7-D55D7BAC6178}" type="pres">
      <dgm:prSet presAssocID="{4C5C3CEB-EE69-4562-9FF8-52B3B615D76F}" presName="rootConnector" presStyleLbl="node4" presStyleIdx="4" presStyleCnt="6"/>
      <dgm:spPr/>
    </dgm:pt>
    <dgm:pt modelId="{7A3B273E-CE7B-4F97-BABC-0240CFD60943}" type="pres">
      <dgm:prSet presAssocID="{4C5C3CEB-EE69-4562-9FF8-52B3B615D76F}" presName="hierChild4" presStyleCnt="0"/>
      <dgm:spPr/>
    </dgm:pt>
    <dgm:pt modelId="{D86D1C7B-6669-4397-AB0B-5A8232225184}" type="pres">
      <dgm:prSet presAssocID="{4C5C3CEB-EE69-4562-9FF8-52B3B615D76F}" presName="hierChild5" presStyleCnt="0"/>
      <dgm:spPr/>
    </dgm:pt>
    <dgm:pt modelId="{909CE4CC-6AEC-4F69-ADB0-BE41B71FC94E}" type="pres">
      <dgm:prSet presAssocID="{49CD8B54-D40B-40FB-9639-5A6B72C6FFF8}" presName="hierChild5" presStyleCnt="0"/>
      <dgm:spPr/>
    </dgm:pt>
    <dgm:pt modelId="{640CA194-6152-4E36-BC99-F6BB6DABA5CA}" type="pres">
      <dgm:prSet presAssocID="{D389CF3A-503B-45EF-88D7-6242CA088784}" presName="Name37" presStyleLbl="parChTrans1D3" presStyleIdx="5" presStyleCnt="7"/>
      <dgm:spPr/>
    </dgm:pt>
    <dgm:pt modelId="{9082AA82-221A-4781-AD72-45BA8F0754E7}" type="pres">
      <dgm:prSet presAssocID="{1054C4E1-1700-4906-9EC9-03EB840706C3}" presName="hierRoot2" presStyleCnt="0">
        <dgm:presLayoutVars>
          <dgm:hierBranch val="init"/>
        </dgm:presLayoutVars>
      </dgm:prSet>
      <dgm:spPr/>
    </dgm:pt>
    <dgm:pt modelId="{F7C3D4F0-523E-4FE6-8F90-7142E9748B6F}" type="pres">
      <dgm:prSet presAssocID="{1054C4E1-1700-4906-9EC9-03EB840706C3}" presName="rootComposite" presStyleCnt="0"/>
      <dgm:spPr/>
    </dgm:pt>
    <dgm:pt modelId="{7854BF29-7C63-44B5-B480-73D560FE28C8}" type="pres">
      <dgm:prSet presAssocID="{1054C4E1-1700-4906-9EC9-03EB840706C3}" presName="rootText" presStyleLbl="node3" presStyleIdx="5" presStyleCnt="6" custScaleY="151398">
        <dgm:presLayoutVars>
          <dgm:chPref val="3"/>
        </dgm:presLayoutVars>
      </dgm:prSet>
      <dgm:spPr/>
    </dgm:pt>
    <dgm:pt modelId="{126DF749-29DD-43A9-8B1F-E82761A35995}" type="pres">
      <dgm:prSet presAssocID="{1054C4E1-1700-4906-9EC9-03EB840706C3}" presName="rootConnector" presStyleLbl="node3" presStyleIdx="5" presStyleCnt="6"/>
      <dgm:spPr/>
    </dgm:pt>
    <dgm:pt modelId="{138545CB-8CF9-404A-9AE2-48EAC1226992}" type="pres">
      <dgm:prSet presAssocID="{1054C4E1-1700-4906-9EC9-03EB840706C3}" presName="hierChild4" presStyleCnt="0"/>
      <dgm:spPr/>
    </dgm:pt>
    <dgm:pt modelId="{FE241338-962D-4A99-9933-673496D2D348}" type="pres">
      <dgm:prSet presAssocID="{B4D7F2AC-3396-415A-BBC3-FDCCDF53E625}" presName="Name37" presStyleLbl="parChTrans1D4" presStyleIdx="5" presStyleCnt="6"/>
      <dgm:spPr/>
    </dgm:pt>
    <dgm:pt modelId="{38D4F975-C0E4-4C93-9ABD-BADFC8D3F397}" type="pres">
      <dgm:prSet presAssocID="{D38E5D72-2DD9-4880-A969-C310238CD19B}" presName="hierRoot2" presStyleCnt="0">
        <dgm:presLayoutVars>
          <dgm:hierBranch val="init"/>
        </dgm:presLayoutVars>
      </dgm:prSet>
      <dgm:spPr/>
    </dgm:pt>
    <dgm:pt modelId="{506CC35F-01B2-49CE-BC7A-09E66C7BF305}" type="pres">
      <dgm:prSet presAssocID="{D38E5D72-2DD9-4880-A969-C310238CD19B}" presName="rootComposite" presStyleCnt="0"/>
      <dgm:spPr/>
    </dgm:pt>
    <dgm:pt modelId="{F36D9397-DFCF-44E0-9CE8-E563EDC0A4E8}" type="pres">
      <dgm:prSet presAssocID="{D38E5D72-2DD9-4880-A969-C310238CD19B}" presName="rootText" presStyleLbl="node4" presStyleIdx="5" presStyleCnt="6" custLinFactNeighborX="-2411" custLinFactNeighborY="10237">
        <dgm:presLayoutVars>
          <dgm:chPref val="3"/>
        </dgm:presLayoutVars>
      </dgm:prSet>
      <dgm:spPr/>
    </dgm:pt>
    <dgm:pt modelId="{ABAF5D58-4482-4244-9ECA-716E6373EB2E}" type="pres">
      <dgm:prSet presAssocID="{D38E5D72-2DD9-4880-A969-C310238CD19B}" presName="rootConnector" presStyleLbl="node4" presStyleIdx="5" presStyleCnt="6"/>
      <dgm:spPr/>
    </dgm:pt>
    <dgm:pt modelId="{04828277-A88F-4C48-907E-B9FAD1ACFD36}" type="pres">
      <dgm:prSet presAssocID="{D38E5D72-2DD9-4880-A969-C310238CD19B}" presName="hierChild4" presStyleCnt="0"/>
      <dgm:spPr/>
    </dgm:pt>
    <dgm:pt modelId="{E3FBD0EB-3EC3-4CEF-A699-47A77D27F43F}" type="pres">
      <dgm:prSet presAssocID="{D38E5D72-2DD9-4880-A969-C310238CD19B}" presName="hierChild5" presStyleCnt="0"/>
      <dgm:spPr/>
    </dgm:pt>
    <dgm:pt modelId="{30E5383D-9EEB-4A74-8370-F21B957BDD5E}" type="pres">
      <dgm:prSet presAssocID="{1054C4E1-1700-4906-9EC9-03EB840706C3}" presName="hierChild5" presStyleCnt="0"/>
      <dgm:spPr/>
    </dgm:pt>
    <dgm:pt modelId="{5A6B0247-2432-4475-8A6F-6908ADD7BB33}" type="pres">
      <dgm:prSet presAssocID="{DDE04095-03F5-4174-87BA-361366D1D712}" presName="hierChild5" presStyleCnt="0"/>
      <dgm:spPr/>
    </dgm:pt>
    <dgm:pt modelId="{2F308B74-06E3-4084-A7DF-7B102D7D4668}" type="pres">
      <dgm:prSet presAssocID="{D22EEB1F-C77C-4D84-94AD-8BFB87D30E12}" presName="Name111" presStyleLbl="parChTrans1D3" presStyleIdx="6" presStyleCnt="7"/>
      <dgm:spPr/>
    </dgm:pt>
    <dgm:pt modelId="{525B98BB-85B8-4595-973F-68BD98EFD324}" type="pres">
      <dgm:prSet presAssocID="{E8556A94-87FA-4592-AB30-0A72EC7A9216}" presName="hierRoot3" presStyleCnt="0">
        <dgm:presLayoutVars>
          <dgm:hierBranch val="init"/>
        </dgm:presLayoutVars>
      </dgm:prSet>
      <dgm:spPr/>
    </dgm:pt>
    <dgm:pt modelId="{305CEF8A-121B-484F-8D83-9FD357D58F53}" type="pres">
      <dgm:prSet presAssocID="{E8556A94-87FA-4592-AB30-0A72EC7A9216}" presName="rootComposite3" presStyleCnt="0"/>
      <dgm:spPr/>
    </dgm:pt>
    <dgm:pt modelId="{FE791621-0086-4BAB-A4E0-3C61370D3528}" type="pres">
      <dgm:prSet presAssocID="{E8556A94-87FA-4592-AB30-0A72EC7A9216}" presName="rootText3" presStyleLbl="asst2" presStyleIdx="0" presStyleCnt="1" custScaleY="140347">
        <dgm:presLayoutVars>
          <dgm:chPref val="3"/>
        </dgm:presLayoutVars>
      </dgm:prSet>
      <dgm:spPr/>
    </dgm:pt>
    <dgm:pt modelId="{2DF740F6-13B7-4EFA-8EA1-62F38E4CE59C}" type="pres">
      <dgm:prSet presAssocID="{E8556A94-87FA-4592-AB30-0A72EC7A9216}" presName="rootConnector3" presStyleLbl="asst2" presStyleIdx="0" presStyleCnt="1"/>
      <dgm:spPr/>
    </dgm:pt>
    <dgm:pt modelId="{A8F7C24A-F0AA-4B90-AA44-4B9585005C87}" type="pres">
      <dgm:prSet presAssocID="{E8556A94-87FA-4592-AB30-0A72EC7A9216}" presName="hierChild6" presStyleCnt="0"/>
      <dgm:spPr/>
    </dgm:pt>
    <dgm:pt modelId="{880E0968-F39C-4AD5-993F-53B8BC3831E4}" type="pres">
      <dgm:prSet presAssocID="{E8556A94-87FA-4592-AB30-0A72EC7A9216}" presName="hierChild7" presStyleCnt="0"/>
      <dgm:spPr/>
    </dgm:pt>
    <dgm:pt modelId="{8233EAE0-B5FE-48BD-B911-470E8E88E952}" type="pres">
      <dgm:prSet presAssocID="{A4B3B2A2-42E6-4AAD-9427-A4EEEA944420}" presName="hierChild3" presStyleCnt="0"/>
      <dgm:spPr/>
    </dgm:pt>
  </dgm:ptLst>
  <dgm:cxnLst>
    <dgm:cxn modelId="{8DE68704-1E49-45BE-A2DB-11B9E35183E1}" type="presOf" srcId="{D22EEB1F-C77C-4D84-94AD-8BFB87D30E12}" destId="{2F308B74-06E3-4084-A7DF-7B102D7D4668}" srcOrd="0" destOrd="0" presId="urn:microsoft.com/office/officeart/2005/8/layout/orgChart1"/>
    <dgm:cxn modelId="{F5CB7506-19E4-4A4C-B72D-C64EEF0703CF}" srcId="{A4B3B2A2-42E6-4AAD-9427-A4EEEA944420}" destId="{77D5FB53-92C6-470A-A413-6E1DFDAAD05E}" srcOrd="0" destOrd="0" parTransId="{1DB076F0-BD6E-44FC-9174-4C634C1487EF}" sibTransId="{AA077393-B6B4-4CB2-B483-6B764067D0DA}"/>
    <dgm:cxn modelId="{207BDD09-15DF-4B88-80BD-0F9047FC7A14}" type="presOf" srcId="{BE3B61C7-F7EC-4318-8498-26B8937E381D}" destId="{F55E76E4-4F33-4FD6-9CB7-5ED9E9A3F3C6}" srcOrd="0" destOrd="0" presId="urn:microsoft.com/office/officeart/2005/8/layout/orgChart1"/>
    <dgm:cxn modelId="{22B6A810-EA8D-48E3-ACE4-089CAAB9512D}" type="presOf" srcId="{1054C4E1-1700-4906-9EC9-03EB840706C3}" destId="{7854BF29-7C63-44B5-B480-73D560FE28C8}" srcOrd="0" destOrd="0" presId="urn:microsoft.com/office/officeart/2005/8/layout/orgChart1"/>
    <dgm:cxn modelId="{92512A15-A8A8-4888-922F-E53FCC082451}" type="presOf" srcId="{49CD8B54-D40B-40FB-9639-5A6B72C6FFF8}" destId="{481E5129-4D4E-4967-B709-0E0A8750BA59}" srcOrd="1" destOrd="0" presId="urn:microsoft.com/office/officeart/2005/8/layout/orgChart1"/>
    <dgm:cxn modelId="{78129D15-5BF2-46D2-839E-2E36A4D32890}" srcId="{DDE04095-03F5-4174-87BA-361366D1D712}" destId="{E8556A94-87FA-4592-AB30-0A72EC7A9216}" srcOrd="0" destOrd="0" parTransId="{D22EEB1F-C77C-4D84-94AD-8BFB87D30E12}" sibTransId="{519AB3CE-D219-485E-848B-2C61DF5A240A}"/>
    <dgm:cxn modelId="{013E6817-FC8F-400D-B5E9-FF6632341ACF}" srcId="{DDE04095-03F5-4174-87BA-361366D1D712}" destId="{9C6621A3-579B-4B8A-9EE6-2E769D47E812}" srcOrd="4" destOrd="0" parTransId="{AF298A2E-FA1D-4C82-B2A4-EEE676E29F6C}" sibTransId="{3385553C-6709-4131-B037-E21BA3CBB888}"/>
    <dgm:cxn modelId="{E0FF3919-92B1-44D6-9CBD-A1DA972763A2}" type="presOf" srcId="{9C6621A3-579B-4B8A-9EE6-2E769D47E812}" destId="{E0D03EEB-6D12-4412-8B8C-73C68C06661A}" srcOrd="0" destOrd="0" presId="urn:microsoft.com/office/officeart/2005/8/layout/orgChart1"/>
    <dgm:cxn modelId="{F62C771F-1E4F-4E09-AFE1-F7ABD5D09B16}" srcId="{DDE04095-03F5-4174-87BA-361366D1D712}" destId="{0C55E5DF-D850-484B-BF78-35FA2CDAF9E3}" srcOrd="1" destOrd="0" parTransId="{6A5F6B9C-2F3A-4EE6-869D-2DE0FD6148F4}" sibTransId="{26B19686-0FA2-426A-AC05-E9DC029010DB}"/>
    <dgm:cxn modelId="{51817022-47A1-4BA5-91FB-D4EE3730E2BB}" type="presOf" srcId="{0C55E5DF-D850-484B-BF78-35FA2CDAF9E3}" destId="{6ACD8E2A-BA46-45A5-8747-B9AA5C65AC7F}" srcOrd="0" destOrd="0" presId="urn:microsoft.com/office/officeart/2005/8/layout/orgChart1"/>
    <dgm:cxn modelId="{F09B432A-49AB-4AB7-9F8E-4AD96BD95880}" type="presOf" srcId="{DE949E47-B43F-42AC-98C2-96A09D3831D3}" destId="{6F8C6BE8-CF60-4FE1-B5C8-7A6C1BA8090F}" srcOrd="1" destOrd="0" presId="urn:microsoft.com/office/officeart/2005/8/layout/orgChart1"/>
    <dgm:cxn modelId="{06859A2A-A1D1-475F-9EDE-468C3BB6DCF5}" srcId="{9C6621A3-579B-4B8A-9EE6-2E769D47E812}" destId="{EE2EFD61-2A03-422A-95E1-C9EAFD9161CB}" srcOrd="0" destOrd="0" parTransId="{9488A014-7966-4658-921C-DA4B9C299D69}" sibTransId="{9906D1C3-5D6A-43D7-8909-49648A747051}"/>
    <dgm:cxn modelId="{43E9AC2E-4CC7-4EA3-A433-679CE0EE660C}" type="presOf" srcId="{4C5C3CEB-EE69-4562-9FF8-52B3B615D76F}" destId="{451588F0-5361-455E-ADD7-D55D7BAC6178}" srcOrd="1" destOrd="0" presId="urn:microsoft.com/office/officeart/2005/8/layout/orgChart1"/>
    <dgm:cxn modelId="{84C05733-8415-425F-877B-6C480FA5AC41}" type="presOf" srcId="{BE3B61C7-F7EC-4318-8498-26B8937E381D}" destId="{F3E26CA5-EFC2-411B-B07F-75C7DC487CB4}" srcOrd="1" destOrd="0" presId="urn:microsoft.com/office/officeart/2005/8/layout/orgChart1"/>
    <dgm:cxn modelId="{6B516834-FF46-4A9E-95C3-79B8B412B943}" type="presOf" srcId="{EE2EFD61-2A03-422A-95E1-C9EAFD9161CB}" destId="{4296ADD6-4981-4D78-996E-61D0AB9F05CE}" srcOrd="1" destOrd="0" presId="urn:microsoft.com/office/officeart/2005/8/layout/orgChart1"/>
    <dgm:cxn modelId="{D58CF035-A026-4D65-948A-302A7E2AFB09}" type="presOf" srcId="{ADB0CBB1-E921-42F9-B1B6-0CE39A9D09EB}" destId="{2C3055D8-9381-4CA6-9942-49D3585F3A0D}" srcOrd="0" destOrd="0" presId="urn:microsoft.com/office/officeart/2005/8/layout/orgChart1"/>
    <dgm:cxn modelId="{29C8E838-76CD-4F2E-97F1-8455AF6B54A2}" type="presOf" srcId="{8A11FB48-6341-4D7C-9DB4-E457C1707267}" destId="{E46C4E42-12AE-4D6A-8E1F-2C9EB9045FA4}" srcOrd="0" destOrd="0" presId="urn:microsoft.com/office/officeart/2005/8/layout/orgChart1"/>
    <dgm:cxn modelId="{94B0A344-D415-44F4-805C-6D1551DABB43}" srcId="{1054C4E1-1700-4906-9EC9-03EB840706C3}" destId="{D38E5D72-2DD9-4880-A969-C310238CD19B}" srcOrd="0" destOrd="0" parTransId="{B4D7F2AC-3396-415A-BBC3-FDCCDF53E625}" sibTransId="{1D8E868E-FD1A-466B-B38C-592666C97B7B}"/>
    <dgm:cxn modelId="{161A6D45-B773-46D1-BAA4-4B138E0EB14A}" type="presOf" srcId="{49CD8B54-D40B-40FB-9639-5A6B72C6FFF8}" destId="{47585DB7-5280-4FAB-8C22-53D2B4C9AA17}" srcOrd="0" destOrd="0" presId="urn:microsoft.com/office/officeart/2005/8/layout/orgChart1"/>
    <dgm:cxn modelId="{E1B90F6A-0A63-4F43-A342-2C27FF74AC49}" type="presOf" srcId="{77D5FB53-92C6-470A-A413-6E1DFDAAD05E}" destId="{A19A9780-8310-4A27-98C3-B7AA9BCFF3AF}" srcOrd="0" destOrd="0" presId="urn:microsoft.com/office/officeart/2005/8/layout/orgChart1"/>
    <dgm:cxn modelId="{EE43834B-4FF1-4AFE-81E3-FE75DA7E4DAB}" type="presOf" srcId="{D389CF3A-503B-45EF-88D7-6242CA088784}" destId="{640CA194-6152-4E36-BC99-F6BB6DABA5CA}" srcOrd="0" destOrd="0" presId="urn:microsoft.com/office/officeart/2005/8/layout/orgChart1"/>
    <dgm:cxn modelId="{E4BF004C-F182-445D-B4F1-A08C80B6177F}" type="presOf" srcId="{95B8FF91-5189-4261-94F6-CAB6EB331D37}" destId="{FA38D9D5-4322-452F-AC44-0301E7B4A215}" srcOrd="0" destOrd="0" presId="urn:microsoft.com/office/officeart/2005/8/layout/orgChart1"/>
    <dgm:cxn modelId="{6CBEEC6C-C493-4B67-AA65-9784CBD7F791}" type="presOf" srcId="{DE949E47-B43F-42AC-98C2-96A09D3831D3}" destId="{243C3AE6-8F57-4848-A4F4-104ED82ACD0C}" srcOrd="0" destOrd="0" presId="urn:microsoft.com/office/officeart/2005/8/layout/orgChart1"/>
    <dgm:cxn modelId="{847C8C4D-8069-4814-8D6D-9064DD746AB1}" srcId="{BE3B61C7-F7EC-4318-8498-26B8937E381D}" destId="{3C3548FC-6158-4DD2-B2F1-E7B9BCAACE5E}" srcOrd="0" destOrd="0" parTransId="{8A11FB48-6341-4D7C-9DB4-E457C1707267}" sibTransId="{E5B365F2-B219-43F5-B05F-3790005187DF}"/>
    <dgm:cxn modelId="{ADDA836E-A754-4273-BB2C-0FB919431B24}" type="presOf" srcId="{E8556A94-87FA-4592-AB30-0A72EC7A9216}" destId="{FE791621-0086-4BAB-A4E0-3C61370D3528}" srcOrd="0" destOrd="0" presId="urn:microsoft.com/office/officeart/2005/8/layout/orgChart1"/>
    <dgm:cxn modelId="{90BF884F-7A25-4295-846E-6A4FC6BE23CC}" srcId="{0C55E5DF-D850-484B-BF78-35FA2CDAF9E3}" destId="{DE949E47-B43F-42AC-98C2-96A09D3831D3}" srcOrd="0" destOrd="0" parTransId="{95B8FF91-5189-4261-94F6-CAB6EB331D37}" sibTransId="{127C9218-E2DF-49D0-B8B6-4D3472C215DD}"/>
    <dgm:cxn modelId="{9CA9994F-CEA1-4A30-97DB-CBB535A08C69}" srcId="{DDE04095-03F5-4174-87BA-361366D1D712}" destId="{49CD8B54-D40B-40FB-9639-5A6B72C6FFF8}" srcOrd="5" destOrd="0" parTransId="{52A93B13-B061-4E1D-9F8E-0F7737E4FA76}" sibTransId="{79BA7AEC-D79C-44D7-8415-8154028EF875}"/>
    <dgm:cxn modelId="{08AE4571-832C-4C77-BB84-98D25592A559}" type="presOf" srcId="{A59084C9-30DB-4C3B-82D9-4FD7394F39CF}" destId="{54D8F2EA-5F5E-4DE6-B965-A0B547CA6F87}" srcOrd="0" destOrd="0" presId="urn:microsoft.com/office/officeart/2005/8/layout/orgChart1"/>
    <dgm:cxn modelId="{28785353-1F87-4178-9DC0-C13DE702CB19}" srcId="{A4B3B2A2-42E6-4AAD-9427-A4EEEA944420}" destId="{DDE04095-03F5-4174-87BA-361366D1D712}" srcOrd="1" destOrd="0" parTransId="{A59084C9-30DB-4C3B-82D9-4FD7394F39CF}" sibTransId="{09EDA64F-3BB7-4133-B3F0-3300CF71696C}"/>
    <dgm:cxn modelId="{57CC4C54-A81E-4059-92FD-EE5472C347A9}" srcId="{DDE04095-03F5-4174-87BA-361366D1D712}" destId="{ADB0CBB1-E921-42F9-B1B6-0CE39A9D09EB}" srcOrd="3" destOrd="0" parTransId="{99FDD0E6-DDEA-41C4-BE8F-BBA6598A110C}" sibTransId="{B221C120-5C04-46FC-AAA5-C9EC2EE8110E}"/>
    <dgm:cxn modelId="{5B647174-D53C-4A65-AE0C-B137F6A37334}" type="presOf" srcId="{D38E5D72-2DD9-4880-A969-C310238CD19B}" destId="{F36D9397-DFCF-44E0-9CE8-E563EDC0A4E8}" srcOrd="0" destOrd="0" presId="urn:microsoft.com/office/officeart/2005/8/layout/orgChart1"/>
    <dgm:cxn modelId="{65522055-2F3B-4F78-BCE2-BDEF1AD87025}" type="presOf" srcId="{B4D7F2AC-3396-415A-BBC3-FDCCDF53E625}" destId="{FE241338-962D-4A99-9933-673496D2D348}" srcOrd="0" destOrd="0" presId="urn:microsoft.com/office/officeart/2005/8/layout/orgChart1"/>
    <dgm:cxn modelId="{C224137A-E23D-49E2-A3FA-8B5D4C6634B2}" type="presOf" srcId="{A4B3B2A2-42E6-4AAD-9427-A4EEEA944420}" destId="{8DB66CA3-88DD-4659-89CD-B44633D4429C}" srcOrd="1" destOrd="0" presId="urn:microsoft.com/office/officeart/2005/8/layout/orgChart1"/>
    <dgm:cxn modelId="{D6A8675A-08F1-4193-BB0A-FF143C755CD6}" type="presOf" srcId="{0C55E5DF-D850-484B-BF78-35FA2CDAF9E3}" destId="{CA584831-F663-4792-BD22-098B82670F87}" srcOrd="1" destOrd="0" presId="urn:microsoft.com/office/officeart/2005/8/layout/orgChart1"/>
    <dgm:cxn modelId="{9847887B-2477-4F4D-BDC4-F123CFD432C4}" type="presOf" srcId="{3C3548FC-6158-4DD2-B2F1-E7B9BCAACE5E}" destId="{CDF1E62C-CE38-41F8-BD86-45457B19988E}" srcOrd="0" destOrd="0" presId="urn:microsoft.com/office/officeart/2005/8/layout/orgChart1"/>
    <dgm:cxn modelId="{E966387D-B3ED-48CE-AD55-056F7CB21DCC}" type="presOf" srcId="{0DC51262-07BB-4990-80CB-91455013C5BC}" destId="{87BE8289-6902-4ACF-916C-2417C7ED7E98}" srcOrd="0" destOrd="0" presId="urn:microsoft.com/office/officeart/2005/8/layout/orgChart1"/>
    <dgm:cxn modelId="{0B56F47F-8655-4268-AC47-3E3F30B80C64}" type="presOf" srcId="{E8556A94-87FA-4592-AB30-0A72EC7A9216}" destId="{2DF740F6-13B7-4EFA-8EA1-62F38E4CE59C}" srcOrd="1" destOrd="0" presId="urn:microsoft.com/office/officeart/2005/8/layout/orgChart1"/>
    <dgm:cxn modelId="{CC8B5984-BDA1-4ED2-9A4C-4F3F8E3B9680}" srcId="{49CD8B54-D40B-40FB-9639-5A6B72C6FFF8}" destId="{4C5C3CEB-EE69-4562-9FF8-52B3B615D76F}" srcOrd="0" destOrd="0" parTransId="{2B3C0F5A-1C47-4BC9-BA1C-D25508F48804}" sibTransId="{FED2DE64-FA82-4018-8D23-2FE8F51ADD07}"/>
    <dgm:cxn modelId="{ECD5EB8C-CE26-4D18-BCD0-5940AC867B39}" srcId="{DDE04095-03F5-4174-87BA-361366D1D712}" destId="{BE3B61C7-F7EC-4318-8498-26B8937E381D}" srcOrd="2" destOrd="0" parTransId="{17C0FB23-175E-482A-A2EB-88C36FF3193C}" sibTransId="{53AEBCDA-A299-4A57-925D-81B0491B343C}"/>
    <dgm:cxn modelId="{82FE1395-18D3-4960-A853-45022812E763}" type="presOf" srcId="{6A5F6B9C-2F3A-4EE6-869D-2DE0FD6148F4}" destId="{C4A630E1-414D-4663-B5FA-BAFDFFAF12AE}" srcOrd="0" destOrd="0" presId="urn:microsoft.com/office/officeart/2005/8/layout/orgChart1"/>
    <dgm:cxn modelId="{F7552B98-19CC-420F-9A38-CC7FDD8E0C41}" type="presOf" srcId="{EE2EFD61-2A03-422A-95E1-C9EAFD9161CB}" destId="{ED3CC6DC-5F08-4EFC-A8E2-286D00CBE745}" srcOrd="0" destOrd="0" presId="urn:microsoft.com/office/officeart/2005/8/layout/orgChart1"/>
    <dgm:cxn modelId="{8E78F19B-AD95-448F-A6FF-A86F8F0539F1}" type="presOf" srcId="{1054C4E1-1700-4906-9EC9-03EB840706C3}" destId="{126DF749-29DD-43A9-8B1F-E82761A35995}" srcOrd="1" destOrd="0" presId="urn:microsoft.com/office/officeart/2005/8/layout/orgChart1"/>
    <dgm:cxn modelId="{FAA8189C-0F72-4FDA-9DFF-5E17EE958A2E}" type="presOf" srcId="{AF298A2E-FA1D-4C82-B2A4-EEE676E29F6C}" destId="{5C09B8CF-A67A-4B31-94D6-593618A2791E}" srcOrd="0" destOrd="0" presId="urn:microsoft.com/office/officeart/2005/8/layout/orgChart1"/>
    <dgm:cxn modelId="{413CCF9D-741A-4B0C-B9C9-358A22262C84}" srcId="{427E4210-0100-498B-BBA7-FDB2361EC853}" destId="{A4B3B2A2-42E6-4AAD-9427-A4EEEA944420}" srcOrd="0" destOrd="0" parTransId="{741EF37F-21F6-4BDB-A97C-1182A6C419B0}" sibTransId="{49B213BF-4F4E-411C-8B7A-BEF9586B669F}"/>
    <dgm:cxn modelId="{2C697D9F-487C-4F82-B7F5-2FBD1270A7EF}" type="presOf" srcId="{77D5FB53-92C6-470A-A413-6E1DFDAAD05E}" destId="{DDF30A68-AA2A-4BFB-AB83-9A5CD6EC7444}" srcOrd="1" destOrd="0" presId="urn:microsoft.com/office/officeart/2005/8/layout/orgChart1"/>
    <dgm:cxn modelId="{598EF8A0-4204-486A-8764-21C6529FCDA8}" type="presOf" srcId="{9C6621A3-579B-4B8A-9EE6-2E769D47E812}" destId="{0E50AB7E-A665-46B8-9E38-F341C2445A9C}" srcOrd="1" destOrd="0" presId="urn:microsoft.com/office/officeart/2005/8/layout/orgChart1"/>
    <dgm:cxn modelId="{B2F52EA8-455C-4C0B-9428-BEB71B74DA07}" type="presOf" srcId="{3C3548FC-6158-4DD2-B2F1-E7B9BCAACE5E}" destId="{8C556B74-A1B5-47EE-AE36-8EE3C4BA7FB5}" srcOrd="1" destOrd="0" presId="urn:microsoft.com/office/officeart/2005/8/layout/orgChart1"/>
    <dgm:cxn modelId="{531FE1A8-B25B-48ED-9575-ADC8826C539E}" type="presOf" srcId="{ADB0CBB1-E921-42F9-B1B6-0CE39A9D09EB}" destId="{D0D30B83-D4F3-45E8-9029-E71D396624AF}" srcOrd="1" destOrd="0" presId="urn:microsoft.com/office/officeart/2005/8/layout/orgChart1"/>
    <dgm:cxn modelId="{DF0601B9-4D4F-4A86-BFD8-8210E071E32D}" type="presOf" srcId="{1DB076F0-BD6E-44FC-9174-4C634C1487EF}" destId="{D22BCA09-6C9E-4434-A694-92D3C10B7FF9}" srcOrd="0" destOrd="0" presId="urn:microsoft.com/office/officeart/2005/8/layout/orgChart1"/>
    <dgm:cxn modelId="{18F4AADA-2D14-4E95-A6A2-72B0A2D5B5EE}" type="presOf" srcId="{4C5C3CEB-EE69-4562-9FF8-52B3B615D76F}" destId="{81076FD5-4348-47BA-9752-38EC7CB8508F}" srcOrd="0" destOrd="0" presId="urn:microsoft.com/office/officeart/2005/8/layout/orgChart1"/>
    <dgm:cxn modelId="{0B660BE0-0768-42CD-96AA-49A7F347AA6E}" type="presOf" srcId="{99FDD0E6-DDEA-41C4-BE8F-BBA6598A110C}" destId="{0D45A813-B101-4977-8D9A-13138D8A6057}" srcOrd="0" destOrd="0" presId="urn:microsoft.com/office/officeart/2005/8/layout/orgChart1"/>
    <dgm:cxn modelId="{F966A3E1-8B2D-4711-B992-214BA1DC99B1}" type="presOf" srcId="{17C0FB23-175E-482A-A2EB-88C36FF3193C}" destId="{6993846A-D116-41D5-926E-A18E6602DB8E}" srcOrd="0" destOrd="0" presId="urn:microsoft.com/office/officeart/2005/8/layout/orgChart1"/>
    <dgm:cxn modelId="{6C82F2E2-6D85-49CB-B548-A1C14F610DAA}" type="presOf" srcId="{427E4210-0100-498B-BBA7-FDB2361EC853}" destId="{F1FD4F27-DB19-4ADC-89B8-31345B254C5C}" srcOrd="0" destOrd="0" presId="urn:microsoft.com/office/officeart/2005/8/layout/orgChart1"/>
    <dgm:cxn modelId="{27401EE4-81C7-4C25-B9B3-BC979F7521B1}" type="presOf" srcId="{D38E5D72-2DD9-4880-A969-C310238CD19B}" destId="{ABAF5D58-4482-4244-9ECA-716E6373EB2E}" srcOrd="1" destOrd="0" presId="urn:microsoft.com/office/officeart/2005/8/layout/orgChart1"/>
    <dgm:cxn modelId="{8F3C1FE5-9DDE-4ED1-9E41-26904076AB8E}" type="presOf" srcId="{DDE04095-03F5-4174-87BA-361366D1D712}" destId="{87BBFB8D-9BBC-4860-8ADE-49129F842A1E}" srcOrd="1" destOrd="0" presId="urn:microsoft.com/office/officeart/2005/8/layout/orgChart1"/>
    <dgm:cxn modelId="{2C2D3AF0-398D-4426-BD6F-BCEDDE4582AF}" srcId="{DDE04095-03F5-4174-87BA-361366D1D712}" destId="{1054C4E1-1700-4906-9EC9-03EB840706C3}" srcOrd="6" destOrd="0" parTransId="{D389CF3A-503B-45EF-88D7-6242CA088784}" sibTransId="{D147F65E-D736-47AE-9517-1E42BF15C74A}"/>
    <dgm:cxn modelId="{7C42EFF0-A37A-4472-BC99-F54EB0AA1915}" type="presOf" srcId="{A5EC3A57-040E-4E79-AE25-6CAEAE51DC68}" destId="{3FEF1575-5DE0-44F0-8BD3-90660A0E5575}" srcOrd="1" destOrd="0" presId="urn:microsoft.com/office/officeart/2005/8/layout/orgChart1"/>
    <dgm:cxn modelId="{1574CEF2-6E8C-47AD-9874-9E94A30376A3}" type="presOf" srcId="{DDE04095-03F5-4174-87BA-361366D1D712}" destId="{77B01799-79E2-40DC-AE57-B7AD2AEE5D75}" srcOrd="0" destOrd="0" presId="urn:microsoft.com/office/officeart/2005/8/layout/orgChart1"/>
    <dgm:cxn modelId="{4D7068F4-AE58-4BC8-81B9-9E2BAC89743A}" type="presOf" srcId="{9488A014-7966-4658-921C-DA4B9C299D69}" destId="{0030B255-B7FE-4911-85A1-D0BC09CB220F}" srcOrd="0" destOrd="0" presId="urn:microsoft.com/office/officeart/2005/8/layout/orgChart1"/>
    <dgm:cxn modelId="{5C6751F5-5FC5-4A36-867B-3DB7405FA284}" type="presOf" srcId="{2B3C0F5A-1C47-4BC9-BA1C-D25508F48804}" destId="{19B5C355-D53E-4A0D-A252-E371A8CBFEEE}" srcOrd="0" destOrd="0" presId="urn:microsoft.com/office/officeart/2005/8/layout/orgChart1"/>
    <dgm:cxn modelId="{3346A5F9-7BFC-413A-9726-6699E6283E86}" type="presOf" srcId="{52A93B13-B061-4E1D-9F8E-0F7737E4FA76}" destId="{9008C9AF-13B3-4775-9C40-BE128222D032}" srcOrd="0" destOrd="0" presId="urn:microsoft.com/office/officeart/2005/8/layout/orgChart1"/>
    <dgm:cxn modelId="{9240D7FA-781B-4169-BB7A-669C03F38E23}" type="presOf" srcId="{A5EC3A57-040E-4E79-AE25-6CAEAE51DC68}" destId="{75AE4FAF-C309-4E62-8254-47E5A0582E07}" srcOrd="0" destOrd="0" presId="urn:microsoft.com/office/officeart/2005/8/layout/orgChart1"/>
    <dgm:cxn modelId="{A11449FC-0531-49BA-BF30-971BF0C8AD78}" type="presOf" srcId="{A4B3B2A2-42E6-4AAD-9427-A4EEEA944420}" destId="{631A0A47-5751-485B-9658-EA426621E579}" srcOrd="0" destOrd="0" presId="urn:microsoft.com/office/officeart/2005/8/layout/orgChart1"/>
    <dgm:cxn modelId="{1ACCBBFC-B31D-4FAC-A774-5FA5EBB3BDA2}" srcId="{ADB0CBB1-E921-42F9-B1B6-0CE39A9D09EB}" destId="{A5EC3A57-040E-4E79-AE25-6CAEAE51DC68}" srcOrd="0" destOrd="0" parTransId="{0DC51262-07BB-4990-80CB-91455013C5BC}" sibTransId="{CB21ACE2-DD32-4590-9ECA-5D7ADC0F1F5C}"/>
    <dgm:cxn modelId="{B2A18162-922A-476B-A1D9-AD98B5E2CD07}" type="presParOf" srcId="{F1FD4F27-DB19-4ADC-89B8-31345B254C5C}" destId="{94B7876A-9B2A-4C99-9593-164C969A8622}" srcOrd="0" destOrd="0" presId="urn:microsoft.com/office/officeart/2005/8/layout/orgChart1"/>
    <dgm:cxn modelId="{17EBAC28-0616-4DA0-952C-D1744071A0DA}" type="presParOf" srcId="{94B7876A-9B2A-4C99-9593-164C969A8622}" destId="{91095361-E0B0-42F0-9768-659E9FF74614}" srcOrd="0" destOrd="0" presId="urn:microsoft.com/office/officeart/2005/8/layout/orgChart1"/>
    <dgm:cxn modelId="{77F5E3B6-E331-49D3-942A-0C98080DA4DF}" type="presParOf" srcId="{91095361-E0B0-42F0-9768-659E9FF74614}" destId="{631A0A47-5751-485B-9658-EA426621E579}" srcOrd="0" destOrd="0" presId="urn:microsoft.com/office/officeart/2005/8/layout/orgChart1"/>
    <dgm:cxn modelId="{D35B7373-303A-444B-B9A2-342794115290}" type="presParOf" srcId="{91095361-E0B0-42F0-9768-659E9FF74614}" destId="{8DB66CA3-88DD-4659-89CD-B44633D4429C}" srcOrd="1" destOrd="0" presId="urn:microsoft.com/office/officeart/2005/8/layout/orgChart1"/>
    <dgm:cxn modelId="{C32757FF-8482-447D-AA84-2FB80CB4D348}" type="presParOf" srcId="{94B7876A-9B2A-4C99-9593-164C969A8622}" destId="{9FCD70CB-1A15-411A-85F8-85161E231299}" srcOrd="1" destOrd="0" presId="urn:microsoft.com/office/officeart/2005/8/layout/orgChart1"/>
    <dgm:cxn modelId="{62444581-9CE3-4153-A75C-3E1CB873885A}" type="presParOf" srcId="{9FCD70CB-1A15-411A-85F8-85161E231299}" destId="{D22BCA09-6C9E-4434-A694-92D3C10B7FF9}" srcOrd="0" destOrd="0" presId="urn:microsoft.com/office/officeart/2005/8/layout/orgChart1"/>
    <dgm:cxn modelId="{A799A13E-323F-4764-B9BD-CDD300E543D3}" type="presParOf" srcId="{9FCD70CB-1A15-411A-85F8-85161E231299}" destId="{528D5364-A2BE-4543-9F34-A39202B919D4}" srcOrd="1" destOrd="0" presId="urn:microsoft.com/office/officeart/2005/8/layout/orgChart1"/>
    <dgm:cxn modelId="{1F62E6ED-694C-4493-8917-65A85A9347A1}" type="presParOf" srcId="{528D5364-A2BE-4543-9F34-A39202B919D4}" destId="{D85A4246-A1C0-4603-80D7-FB181FED67A5}" srcOrd="0" destOrd="0" presId="urn:microsoft.com/office/officeart/2005/8/layout/orgChart1"/>
    <dgm:cxn modelId="{F4D932D3-64D9-4490-AEC0-E447AC46BC6C}" type="presParOf" srcId="{D85A4246-A1C0-4603-80D7-FB181FED67A5}" destId="{A19A9780-8310-4A27-98C3-B7AA9BCFF3AF}" srcOrd="0" destOrd="0" presId="urn:microsoft.com/office/officeart/2005/8/layout/orgChart1"/>
    <dgm:cxn modelId="{AE6C44A5-A5C3-4285-8DB7-8365C5C3B37E}" type="presParOf" srcId="{D85A4246-A1C0-4603-80D7-FB181FED67A5}" destId="{DDF30A68-AA2A-4BFB-AB83-9A5CD6EC7444}" srcOrd="1" destOrd="0" presId="urn:microsoft.com/office/officeart/2005/8/layout/orgChart1"/>
    <dgm:cxn modelId="{C02EA5D3-60B0-4680-B804-FC7943278B7B}" type="presParOf" srcId="{528D5364-A2BE-4543-9F34-A39202B919D4}" destId="{EAB1E2A3-00B5-4399-AD3D-B2E33F37D20A}" srcOrd="1" destOrd="0" presId="urn:microsoft.com/office/officeart/2005/8/layout/orgChart1"/>
    <dgm:cxn modelId="{3D0F6479-DD1B-4D66-A521-E4C4401B6F28}" type="presParOf" srcId="{528D5364-A2BE-4543-9F34-A39202B919D4}" destId="{7499F9D3-1A69-45EA-AFA7-A7F4B79FCD3E}" srcOrd="2" destOrd="0" presId="urn:microsoft.com/office/officeart/2005/8/layout/orgChart1"/>
    <dgm:cxn modelId="{A88EAA37-A12B-432A-BAB9-48BA2C7DF214}" type="presParOf" srcId="{9FCD70CB-1A15-411A-85F8-85161E231299}" destId="{54D8F2EA-5F5E-4DE6-B965-A0B547CA6F87}" srcOrd="2" destOrd="0" presId="urn:microsoft.com/office/officeart/2005/8/layout/orgChart1"/>
    <dgm:cxn modelId="{407776F0-2F99-4B7F-B9B4-AF67089E2A99}" type="presParOf" srcId="{9FCD70CB-1A15-411A-85F8-85161E231299}" destId="{BD9E3335-A284-4745-B502-714D403679A7}" srcOrd="3" destOrd="0" presId="urn:microsoft.com/office/officeart/2005/8/layout/orgChart1"/>
    <dgm:cxn modelId="{075CAAF8-6C25-46DF-BCEB-48F33E9D3F13}" type="presParOf" srcId="{BD9E3335-A284-4745-B502-714D403679A7}" destId="{B35DE281-B225-4370-84D6-B7AE1B0970C5}" srcOrd="0" destOrd="0" presId="urn:microsoft.com/office/officeart/2005/8/layout/orgChart1"/>
    <dgm:cxn modelId="{042C8B3F-4369-4941-BF34-BD2F1AB56E28}" type="presParOf" srcId="{B35DE281-B225-4370-84D6-B7AE1B0970C5}" destId="{77B01799-79E2-40DC-AE57-B7AD2AEE5D75}" srcOrd="0" destOrd="0" presId="urn:microsoft.com/office/officeart/2005/8/layout/orgChart1"/>
    <dgm:cxn modelId="{B1FB7852-A5E1-4B75-BC10-93D25614F3CF}" type="presParOf" srcId="{B35DE281-B225-4370-84D6-B7AE1B0970C5}" destId="{87BBFB8D-9BBC-4860-8ADE-49129F842A1E}" srcOrd="1" destOrd="0" presId="urn:microsoft.com/office/officeart/2005/8/layout/orgChart1"/>
    <dgm:cxn modelId="{E397A90A-7C10-4003-8A33-93EAA37A0663}" type="presParOf" srcId="{BD9E3335-A284-4745-B502-714D403679A7}" destId="{39E8B59C-8B66-4C7B-B4E4-E99517EC8119}" srcOrd="1" destOrd="0" presId="urn:microsoft.com/office/officeart/2005/8/layout/orgChart1"/>
    <dgm:cxn modelId="{973A2B7B-7E86-4351-9229-A2150908835C}" type="presParOf" srcId="{39E8B59C-8B66-4C7B-B4E4-E99517EC8119}" destId="{C4A630E1-414D-4663-B5FA-BAFDFFAF12AE}" srcOrd="0" destOrd="0" presId="urn:microsoft.com/office/officeart/2005/8/layout/orgChart1"/>
    <dgm:cxn modelId="{AC495A46-2DD2-4C64-AB37-78114FADC2B7}" type="presParOf" srcId="{39E8B59C-8B66-4C7B-B4E4-E99517EC8119}" destId="{738F2D8D-5DE5-4292-911F-3FE0B150A9D0}" srcOrd="1" destOrd="0" presId="urn:microsoft.com/office/officeart/2005/8/layout/orgChart1"/>
    <dgm:cxn modelId="{AC3FD102-25D5-4F90-93EE-24A59424A3FC}" type="presParOf" srcId="{738F2D8D-5DE5-4292-911F-3FE0B150A9D0}" destId="{2A166F55-A491-4045-BF8F-28E36C2E7BB0}" srcOrd="0" destOrd="0" presId="urn:microsoft.com/office/officeart/2005/8/layout/orgChart1"/>
    <dgm:cxn modelId="{634BBD18-DA2C-467A-BA3A-57DA816C7354}" type="presParOf" srcId="{2A166F55-A491-4045-BF8F-28E36C2E7BB0}" destId="{6ACD8E2A-BA46-45A5-8747-B9AA5C65AC7F}" srcOrd="0" destOrd="0" presId="urn:microsoft.com/office/officeart/2005/8/layout/orgChart1"/>
    <dgm:cxn modelId="{2B1F00D9-D3BD-4201-B71F-CC5D54C7E97B}" type="presParOf" srcId="{2A166F55-A491-4045-BF8F-28E36C2E7BB0}" destId="{CA584831-F663-4792-BD22-098B82670F87}" srcOrd="1" destOrd="0" presId="urn:microsoft.com/office/officeart/2005/8/layout/orgChart1"/>
    <dgm:cxn modelId="{08A1AB94-13D5-445B-89A9-5A9198A5B459}" type="presParOf" srcId="{738F2D8D-5DE5-4292-911F-3FE0B150A9D0}" destId="{5AF5BC17-6400-46EC-B384-9206B7A22B69}" srcOrd="1" destOrd="0" presId="urn:microsoft.com/office/officeart/2005/8/layout/orgChart1"/>
    <dgm:cxn modelId="{BC8A1F91-87C4-4506-B5BC-CCD94B3481B2}" type="presParOf" srcId="{5AF5BC17-6400-46EC-B384-9206B7A22B69}" destId="{FA38D9D5-4322-452F-AC44-0301E7B4A215}" srcOrd="0" destOrd="0" presId="urn:microsoft.com/office/officeart/2005/8/layout/orgChart1"/>
    <dgm:cxn modelId="{155ED6F8-FBC0-455C-8FD8-27E52730953D}" type="presParOf" srcId="{5AF5BC17-6400-46EC-B384-9206B7A22B69}" destId="{063C16AB-3E06-4330-8415-AE6062266076}" srcOrd="1" destOrd="0" presId="urn:microsoft.com/office/officeart/2005/8/layout/orgChart1"/>
    <dgm:cxn modelId="{3A634C63-3344-4B5F-B466-1E9C455248FD}" type="presParOf" srcId="{063C16AB-3E06-4330-8415-AE6062266076}" destId="{94452C60-FD39-4238-B3F0-0311065D2379}" srcOrd="0" destOrd="0" presId="urn:microsoft.com/office/officeart/2005/8/layout/orgChart1"/>
    <dgm:cxn modelId="{9031F99B-01F4-4C1C-B32D-B6866E1CC95E}" type="presParOf" srcId="{94452C60-FD39-4238-B3F0-0311065D2379}" destId="{243C3AE6-8F57-4848-A4F4-104ED82ACD0C}" srcOrd="0" destOrd="0" presId="urn:microsoft.com/office/officeart/2005/8/layout/orgChart1"/>
    <dgm:cxn modelId="{46CE2A5C-9580-417D-BF7B-55BE7B72F913}" type="presParOf" srcId="{94452C60-FD39-4238-B3F0-0311065D2379}" destId="{6F8C6BE8-CF60-4FE1-B5C8-7A6C1BA8090F}" srcOrd="1" destOrd="0" presId="urn:microsoft.com/office/officeart/2005/8/layout/orgChart1"/>
    <dgm:cxn modelId="{B7EF22CE-7B43-48DF-BC65-286C4BBF908D}" type="presParOf" srcId="{063C16AB-3E06-4330-8415-AE6062266076}" destId="{2DA86819-5873-4A25-B59E-B24E40EEF2CD}" srcOrd="1" destOrd="0" presId="urn:microsoft.com/office/officeart/2005/8/layout/orgChart1"/>
    <dgm:cxn modelId="{A68DCD5C-1C48-44FA-A7B5-5F5AB59A45BB}" type="presParOf" srcId="{063C16AB-3E06-4330-8415-AE6062266076}" destId="{FBAF4B14-932F-4434-BF0F-BA50592E6CCC}" srcOrd="2" destOrd="0" presId="urn:microsoft.com/office/officeart/2005/8/layout/orgChart1"/>
    <dgm:cxn modelId="{8E72059C-3E13-41FE-A25B-89839F24B3A5}" type="presParOf" srcId="{738F2D8D-5DE5-4292-911F-3FE0B150A9D0}" destId="{56739364-62B1-4F1B-AD60-7687FBBB0625}" srcOrd="2" destOrd="0" presId="urn:microsoft.com/office/officeart/2005/8/layout/orgChart1"/>
    <dgm:cxn modelId="{3B89DF6A-D9E0-4CAE-8E76-E5B985695831}" type="presParOf" srcId="{39E8B59C-8B66-4C7B-B4E4-E99517EC8119}" destId="{6993846A-D116-41D5-926E-A18E6602DB8E}" srcOrd="2" destOrd="0" presId="urn:microsoft.com/office/officeart/2005/8/layout/orgChart1"/>
    <dgm:cxn modelId="{A30BE899-50AF-44A0-9CB9-726A5EB3C3AB}" type="presParOf" srcId="{39E8B59C-8B66-4C7B-B4E4-E99517EC8119}" destId="{E6BFBC23-8719-4E68-81BF-043AF048030D}" srcOrd="3" destOrd="0" presId="urn:microsoft.com/office/officeart/2005/8/layout/orgChart1"/>
    <dgm:cxn modelId="{7FD76246-1AE9-4395-BB10-C28E21630E75}" type="presParOf" srcId="{E6BFBC23-8719-4E68-81BF-043AF048030D}" destId="{0820F3AD-835D-477D-AD3A-DCFC26A3705B}" srcOrd="0" destOrd="0" presId="urn:microsoft.com/office/officeart/2005/8/layout/orgChart1"/>
    <dgm:cxn modelId="{FDC1A634-E245-4D38-B4CA-949C29DEB30D}" type="presParOf" srcId="{0820F3AD-835D-477D-AD3A-DCFC26A3705B}" destId="{F55E76E4-4F33-4FD6-9CB7-5ED9E9A3F3C6}" srcOrd="0" destOrd="0" presId="urn:microsoft.com/office/officeart/2005/8/layout/orgChart1"/>
    <dgm:cxn modelId="{92938AB2-862D-4A2B-8748-CAABB4EDA617}" type="presParOf" srcId="{0820F3AD-835D-477D-AD3A-DCFC26A3705B}" destId="{F3E26CA5-EFC2-411B-B07F-75C7DC487CB4}" srcOrd="1" destOrd="0" presId="urn:microsoft.com/office/officeart/2005/8/layout/orgChart1"/>
    <dgm:cxn modelId="{70161DAE-DA89-4BBF-BF64-37BDCD559CD3}" type="presParOf" srcId="{E6BFBC23-8719-4E68-81BF-043AF048030D}" destId="{7C92B50F-03D5-4339-8678-5372CDCE9477}" srcOrd="1" destOrd="0" presId="urn:microsoft.com/office/officeart/2005/8/layout/orgChart1"/>
    <dgm:cxn modelId="{A4479913-821B-4B44-9BD0-4903E3127629}" type="presParOf" srcId="{7C92B50F-03D5-4339-8678-5372CDCE9477}" destId="{E46C4E42-12AE-4D6A-8E1F-2C9EB9045FA4}" srcOrd="0" destOrd="0" presId="urn:microsoft.com/office/officeart/2005/8/layout/orgChart1"/>
    <dgm:cxn modelId="{C4F99409-4758-49F6-B74C-5DBD9761D15C}" type="presParOf" srcId="{7C92B50F-03D5-4339-8678-5372CDCE9477}" destId="{272235AF-AAAC-4FC8-A4E5-F8E37E581E2A}" srcOrd="1" destOrd="0" presId="urn:microsoft.com/office/officeart/2005/8/layout/orgChart1"/>
    <dgm:cxn modelId="{7D8F81F1-4558-4E91-850E-7FFDD89E61F4}" type="presParOf" srcId="{272235AF-AAAC-4FC8-A4E5-F8E37E581E2A}" destId="{017A4C15-964F-4F9F-87B0-BA39E23ED184}" srcOrd="0" destOrd="0" presId="urn:microsoft.com/office/officeart/2005/8/layout/orgChart1"/>
    <dgm:cxn modelId="{AB76AA9C-3B60-4ECB-87FD-41A5A62A9253}" type="presParOf" srcId="{017A4C15-964F-4F9F-87B0-BA39E23ED184}" destId="{CDF1E62C-CE38-41F8-BD86-45457B19988E}" srcOrd="0" destOrd="0" presId="urn:microsoft.com/office/officeart/2005/8/layout/orgChart1"/>
    <dgm:cxn modelId="{E6C80441-2092-4A08-A06D-339FE72E9D4D}" type="presParOf" srcId="{017A4C15-964F-4F9F-87B0-BA39E23ED184}" destId="{8C556B74-A1B5-47EE-AE36-8EE3C4BA7FB5}" srcOrd="1" destOrd="0" presId="urn:microsoft.com/office/officeart/2005/8/layout/orgChart1"/>
    <dgm:cxn modelId="{DF40EFFD-F693-4C02-9F8E-6793678E5E24}" type="presParOf" srcId="{272235AF-AAAC-4FC8-A4E5-F8E37E581E2A}" destId="{FE641ADC-F1AF-413B-B780-B87C3CB32F69}" srcOrd="1" destOrd="0" presId="urn:microsoft.com/office/officeart/2005/8/layout/orgChart1"/>
    <dgm:cxn modelId="{FF262EC7-0EC6-405A-A84C-666E402E8C4B}" type="presParOf" srcId="{272235AF-AAAC-4FC8-A4E5-F8E37E581E2A}" destId="{A77ACB30-1060-476F-B180-247491790862}" srcOrd="2" destOrd="0" presId="urn:microsoft.com/office/officeart/2005/8/layout/orgChart1"/>
    <dgm:cxn modelId="{B6FFB5FF-2EE8-4441-B3F8-5417C9C11770}" type="presParOf" srcId="{E6BFBC23-8719-4E68-81BF-043AF048030D}" destId="{B6E03C37-109E-4671-A6C0-EF0259F485C4}" srcOrd="2" destOrd="0" presId="urn:microsoft.com/office/officeart/2005/8/layout/orgChart1"/>
    <dgm:cxn modelId="{78249FB5-E0E3-40B3-A4B1-341768E43696}" type="presParOf" srcId="{39E8B59C-8B66-4C7B-B4E4-E99517EC8119}" destId="{0D45A813-B101-4977-8D9A-13138D8A6057}" srcOrd="4" destOrd="0" presId="urn:microsoft.com/office/officeart/2005/8/layout/orgChart1"/>
    <dgm:cxn modelId="{B128D3F1-3770-4EC8-A54F-8695DA3E22E4}" type="presParOf" srcId="{39E8B59C-8B66-4C7B-B4E4-E99517EC8119}" destId="{98625C8C-9A5F-4831-9BFD-2ADED7AFA6FD}" srcOrd="5" destOrd="0" presId="urn:microsoft.com/office/officeart/2005/8/layout/orgChart1"/>
    <dgm:cxn modelId="{DE2C2F26-5D34-4DF3-9262-549C68FDD1B5}" type="presParOf" srcId="{98625C8C-9A5F-4831-9BFD-2ADED7AFA6FD}" destId="{4294015C-80A8-4B0B-90D0-F9B0238A9534}" srcOrd="0" destOrd="0" presId="urn:microsoft.com/office/officeart/2005/8/layout/orgChart1"/>
    <dgm:cxn modelId="{4BBAD152-420F-42A1-A8C9-660756DFA2EB}" type="presParOf" srcId="{4294015C-80A8-4B0B-90D0-F9B0238A9534}" destId="{2C3055D8-9381-4CA6-9942-49D3585F3A0D}" srcOrd="0" destOrd="0" presId="urn:microsoft.com/office/officeart/2005/8/layout/orgChart1"/>
    <dgm:cxn modelId="{BB8F51DE-6853-4930-A69C-52AF79334473}" type="presParOf" srcId="{4294015C-80A8-4B0B-90D0-F9B0238A9534}" destId="{D0D30B83-D4F3-45E8-9029-E71D396624AF}" srcOrd="1" destOrd="0" presId="urn:microsoft.com/office/officeart/2005/8/layout/orgChart1"/>
    <dgm:cxn modelId="{6F65C89A-7356-492D-AA3E-FC55625F0595}" type="presParOf" srcId="{98625C8C-9A5F-4831-9BFD-2ADED7AFA6FD}" destId="{B6C7BEED-739A-488A-81B4-A93308EC5505}" srcOrd="1" destOrd="0" presId="urn:microsoft.com/office/officeart/2005/8/layout/orgChart1"/>
    <dgm:cxn modelId="{B598D5BF-16E8-4D1D-8BAD-6A754F188568}" type="presParOf" srcId="{B6C7BEED-739A-488A-81B4-A93308EC5505}" destId="{87BE8289-6902-4ACF-916C-2417C7ED7E98}" srcOrd="0" destOrd="0" presId="urn:microsoft.com/office/officeart/2005/8/layout/orgChart1"/>
    <dgm:cxn modelId="{FC41D81D-10FA-4D09-9C42-4CCBCEE2C9FA}" type="presParOf" srcId="{B6C7BEED-739A-488A-81B4-A93308EC5505}" destId="{EDE26C80-46F2-4E70-920C-307D0C167A93}" srcOrd="1" destOrd="0" presId="urn:microsoft.com/office/officeart/2005/8/layout/orgChart1"/>
    <dgm:cxn modelId="{F5F2EE74-F548-41AC-90BA-5B0280FC6356}" type="presParOf" srcId="{EDE26C80-46F2-4E70-920C-307D0C167A93}" destId="{5AF1C2FF-7457-45BA-9F96-19B743EF8F86}" srcOrd="0" destOrd="0" presId="urn:microsoft.com/office/officeart/2005/8/layout/orgChart1"/>
    <dgm:cxn modelId="{6B91F83E-D10D-48E3-B79A-5BFB03F65063}" type="presParOf" srcId="{5AF1C2FF-7457-45BA-9F96-19B743EF8F86}" destId="{75AE4FAF-C309-4E62-8254-47E5A0582E07}" srcOrd="0" destOrd="0" presId="urn:microsoft.com/office/officeart/2005/8/layout/orgChart1"/>
    <dgm:cxn modelId="{528267BE-B725-4E63-914B-7DE8279E3BC2}" type="presParOf" srcId="{5AF1C2FF-7457-45BA-9F96-19B743EF8F86}" destId="{3FEF1575-5DE0-44F0-8BD3-90660A0E5575}" srcOrd="1" destOrd="0" presId="urn:microsoft.com/office/officeart/2005/8/layout/orgChart1"/>
    <dgm:cxn modelId="{73BB0AC9-ADA3-41F6-B254-AD588C34E7D3}" type="presParOf" srcId="{EDE26C80-46F2-4E70-920C-307D0C167A93}" destId="{7A58CF3A-FC2F-4D3F-9B6B-7823B2440831}" srcOrd="1" destOrd="0" presId="urn:microsoft.com/office/officeart/2005/8/layout/orgChart1"/>
    <dgm:cxn modelId="{6AA39BA2-4A96-4711-B317-605016E347DE}" type="presParOf" srcId="{EDE26C80-46F2-4E70-920C-307D0C167A93}" destId="{C071ED49-1739-4154-8E6D-E12255B660D2}" srcOrd="2" destOrd="0" presId="urn:microsoft.com/office/officeart/2005/8/layout/orgChart1"/>
    <dgm:cxn modelId="{359A6CD7-1F49-4BF5-BB08-54074787DE8E}" type="presParOf" srcId="{98625C8C-9A5F-4831-9BFD-2ADED7AFA6FD}" destId="{33B840AE-DC18-4A1C-9F9A-F316E580E97D}" srcOrd="2" destOrd="0" presId="urn:microsoft.com/office/officeart/2005/8/layout/orgChart1"/>
    <dgm:cxn modelId="{A6EB79B8-7E1A-4D25-BD10-50DF3C333FC1}" type="presParOf" srcId="{39E8B59C-8B66-4C7B-B4E4-E99517EC8119}" destId="{5C09B8CF-A67A-4B31-94D6-593618A2791E}" srcOrd="6" destOrd="0" presId="urn:microsoft.com/office/officeart/2005/8/layout/orgChart1"/>
    <dgm:cxn modelId="{F7B8D84D-0B9C-4383-BCDF-DF5CD90F5819}" type="presParOf" srcId="{39E8B59C-8B66-4C7B-B4E4-E99517EC8119}" destId="{50B56766-5762-4328-9CD5-8672F2CD05A9}" srcOrd="7" destOrd="0" presId="urn:microsoft.com/office/officeart/2005/8/layout/orgChart1"/>
    <dgm:cxn modelId="{69BA3ABD-8139-4ED3-AF62-3BAA5359BD0E}" type="presParOf" srcId="{50B56766-5762-4328-9CD5-8672F2CD05A9}" destId="{F7EF00CD-E408-4AEB-B4E7-A7BB32D810E8}" srcOrd="0" destOrd="0" presId="urn:microsoft.com/office/officeart/2005/8/layout/orgChart1"/>
    <dgm:cxn modelId="{8C4384AA-F41B-415E-8309-818022AC141E}" type="presParOf" srcId="{F7EF00CD-E408-4AEB-B4E7-A7BB32D810E8}" destId="{E0D03EEB-6D12-4412-8B8C-73C68C06661A}" srcOrd="0" destOrd="0" presId="urn:microsoft.com/office/officeart/2005/8/layout/orgChart1"/>
    <dgm:cxn modelId="{866D6DD7-79B7-4F07-8C79-EFA59542623A}" type="presParOf" srcId="{F7EF00CD-E408-4AEB-B4E7-A7BB32D810E8}" destId="{0E50AB7E-A665-46B8-9E38-F341C2445A9C}" srcOrd="1" destOrd="0" presId="urn:microsoft.com/office/officeart/2005/8/layout/orgChart1"/>
    <dgm:cxn modelId="{84B7BC8E-5AAA-4716-851A-4E2EC6F5C831}" type="presParOf" srcId="{50B56766-5762-4328-9CD5-8672F2CD05A9}" destId="{3CDF2D60-7F72-47E1-BCA1-9ED72580C19E}" srcOrd="1" destOrd="0" presId="urn:microsoft.com/office/officeart/2005/8/layout/orgChart1"/>
    <dgm:cxn modelId="{11D5B59F-8867-4724-B1D3-07A487643DE8}" type="presParOf" srcId="{3CDF2D60-7F72-47E1-BCA1-9ED72580C19E}" destId="{0030B255-B7FE-4911-85A1-D0BC09CB220F}" srcOrd="0" destOrd="0" presId="urn:microsoft.com/office/officeart/2005/8/layout/orgChart1"/>
    <dgm:cxn modelId="{98AC748A-3DC3-4C2A-B813-F590EA5596C8}" type="presParOf" srcId="{3CDF2D60-7F72-47E1-BCA1-9ED72580C19E}" destId="{66ABB626-BAC2-431E-A1CC-BCBE0A098BB6}" srcOrd="1" destOrd="0" presId="urn:microsoft.com/office/officeart/2005/8/layout/orgChart1"/>
    <dgm:cxn modelId="{51793239-3621-4A33-8AF7-D54FBAEA60E6}" type="presParOf" srcId="{66ABB626-BAC2-431E-A1CC-BCBE0A098BB6}" destId="{4FE1DA36-B49D-467A-A228-DADD93BD7C20}" srcOrd="0" destOrd="0" presId="urn:microsoft.com/office/officeart/2005/8/layout/orgChart1"/>
    <dgm:cxn modelId="{C6DE3927-250B-44FE-BA9E-7AA62913C25F}" type="presParOf" srcId="{4FE1DA36-B49D-467A-A228-DADD93BD7C20}" destId="{ED3CC6DC-5F08-4EFC-A8E2-286D00CBE745}" srcOrd="0" destOrd="0" presId="urn:microsoft.com/office/officeart/2005/8/layout/orgChart1"/>
    <dgm:cxn modelId="{E8B9BBCA-334B-4BC6-B7D6-E31BA6773C31}" type="presParOf" srcId="{4FE1DA36-B49D-467A-A228-DADD93BD7C20}" destId="{4296ADD6-4981-4D78-996E-61D0AB9F05CE}" srcOrd="1" destOrd="0" presId="urn:microsoft.com/office/officeart/2005/8/layout/orgChart1"/>
    <dgm:cxn modelId="{C05F4C5B-7089-4F44-BE41-5DD85DA5C09E}" type="presParOf" srcId="{66ABB626-BAC2-431E-A1CC-BCBE0A098BB6}" destId="{8C1FA15A-1650-4D44-8C0A-A069BDA5DB84}" srcOrd="1" destOrd="0" presId="urn:microsoft.com/office/officeart/2005/8/layout/orgChart1"/>
    <dgm:cxn modelId="{CD35FC21-AC02-4353-B7C5-E60A40A4DEDD}" type="presParOf" srcId="{66ABB626-BAC2-431E-A1CC-BCBE0A098BB6}" destId="{D6C85630-B5EA-45FA-AD59-26C79F408D44}" srcOrd="2" destOrd="0" presId="urn:microsoft.com/office/officeart/2005/8/layout/orgChart1"/>
    <dgm:cxn modelId="{0AA4F952-372E-4C1D-8EC8-F000FE77FC68}" type="presParOf" srcId="{50B56766-5762-4328-9CD5-8672F2CD05A9}" destId="{D95C5FF3-18B6-4A00-85FB-6FAF0F41C737}" srcOrd="2" destOrd="0" presId="urn:microsoft.com/office/officeart/2005/8/layout/orgChart1"/>
    <dgm:cxn modelId="{B70B20B9-ED83-4DF1-9F36-720FFB917B42}" type="presParOf" srcId="{39E8B59C-8B66-4C7B-B4E4-E99517EC8119}" destId="{9008C9AF-13B3-4775-9C40-BE128222D032}" srcOrd="8" destOrd="0" presId="urn:microsoft.com/office/officeart/2005/8/layout/orgChart1"/>
    <dgm:cxn modelId="{A2D9087A-DAE7-4742-A145-232C9C493306}" type="presParOf" srcId="{39E8B59C-8B66-4C7B-B4E4-E99517EC8119}" destId="{CA7BB701-E1F5-431F-8601-78DB3076799A}" srcOrd="9" destOrd="0" presId="urn:microsoft.com/office/officeart/2005/8/layout/orgChart1"/>
    <dgm:cxn modelId="{B38C4970-CFE1-4C8F-8E47-8063B212977D}" type="presParOf" srcId="{CA7BB701-E1F5-431F-8601-78DB3076799A}" destId="{E1881045-04BA-41E8-9DB4-F7DCBF98FF20}" srcOrd="0" destOrd="0" presId="urn:microsoft.com/office/officeart/2005/8/layout/orgChart1"/>
    <dgm:cxn modelId="{150BC4EB-62F7-4E1C-B3AB-19219C1B655A}" type="presParOf" srcId="{E1881045-04BA-41E8-9DB4-F7DCBF98FF20}" destId="{47585DB7-5280-4FAB-8C22-53D2B4C9AA17}" srcOrd="0" destOrd="0" presId="urn:microsoft.com/office/officeart/2005/8/layout/orgChart1"/>
    <dgm:cxn modelId="{E35D9CFE-838C-44FE-890C-978FDDB3E1F7}" type="presParOf" srcId="{E1881045-04BA-41E8-9DB4-F7DCBF98FF20}" destId="{481E5129-4D4E-4967-B709-0E0A8750BA59}" srcOrd="1" destOrd="0" presId="urn:microsoft.com/office/officeart/2005/8/layout/orgChart1"/>
    <dgm:cxn modelId="{59FDCC94-4D12-486F-8114-58D44AC0DE82}" type="presParOf" srcId="{CA7BB701-E1F5-431F-8601-78DB3076799A}" destId="{3D46FFD5-9E65-433A-8526-B26B45CFABB7}" srcOrd="1" destOrd="0" presId="urn:microsoft.com/office/officeart/2005/8/layout/orgChart1"/>
    <dgm:cxn modelId="{26C57378-2A71-45BD-AAC2-DB0785DAC48D}" type="presParOf" srcId="{3D46FFD5-9E65-433A-8526-B26B45CFABB7}" destId="{19B5C355-D53E-4A0D-A252-E371A8CBFEEE}" srcOrd="0" destOrd="0" presId="urn:microsoft.com/office/officeart/2005/8/layout/orgChart1"/>
    <dgm:cxn modelId="{285B2EB8-420E-40DE-BCF7-D05365E94DBE}" type="presParOf" srcId="{3D46FFD5-9E65-433A-8526-B26B45CFABB7}" destId="{607908DC-4286-42D1-AFA9-07E4B06A207A}" srcOrd="1" destOrd="0" presId="urn:microsoft.com/office/officeart/2005/8/layout/orgChart1"/>
    <dgm:cxn modelId="{B65621CA-8636-42B7-B603-D8D54AA253A8}" type="presParOf" srcId="{607908DC-4286-42D1-AFA9-07E4B06A207A}" destId="{FEAFE719-C257-4DD9-B197-1F31938149D1}" srcOrd="0" destOrd="0" presId="urn:microsoft.com/office/officeart/2005/8/layout/orgChart1"/>
    <dgm:cxn modelId="{D0B7B76C-F514-4543-A699-CE183D7CE633}" type="presParOf" srcId="{FEAFE719-C257-4DD9-B197-1F31938149D1}" destId="{81076FD5-4348-47BA-9752-38EC7CB8508F}" srcOrd="0" destOrd="0" presId="urn:microsoft.com/office/officeart/2005/8/layout/orgChart1"/>
    <dgm:cxn modelId="{A1818F60-EAA6-47D6-98F0-A12A0A0A774B}" type="presParOf" srcId="{FEAFE719-C257-4DD9-B197-1F31938149D1}" destId="{451588F0-5361-455E-ADD7-D55D7BAC6178}" srcOrd="1" destOrd="0" presId="urn:microsoft.com/office/officeart/2005/8/layout/orgChart1"/>
    <dgm:cxn modelId="{DFB5A8D1-7516-4DBC-B0C2-3F508186D7C4}" type="presParOf" srcId="{607908DC-4286-42D1-AFA9-07E4B06A207A}" destId="{7A3B273E-CE7B-4F97-BABC-0240CFD60943}" srcOrd="1" destOrd="0" presId="urn:microsoft.com/office/officeart/2005/8/layout/orgChart1"/>
    <dgm:cxn modelId="{35480487-11B2-447C-92C7-D38266BAF6C9}" type="presParOf" srcId="{607908DC-4286-42D1-AFA9-07E4B06A207A}" destId="{D86D1C7B-6669-4397-AB0B-5A8232225184}" srcOrd="2" destOrd="0" presId="urn:microsoft.com/office/officeart/2005/8/layout/orgChart1"/>
    <dgm:cxn modelId="{FEB7C1E2-3BB4-434D-A01E-A4FFA4E10554}" type="presParOf" srcId="{CA7BB701-E1F5-431F-8601-78DB3076799A}" destId="{909CE4CC-6AEC-4F69-ADB0-BE41B71FC94E}" srcOrd="2" destOrd="0" presId="urn:microsoft.com/office/officeart/2005/8/layout/orgChart1"/>
    <dgm:cxn modelId="{BF8D88B4-4995-4B01-92D3-F4B614554437}" type="presParOf" srcId="{39E8B59C-8B66-4C7B-B4E4-E99517EC8119}" destId="{640CA194-6152-4E36-BC99-F6BB6DABA5CA}" srcOrd="10" destOrd="0" presId="urn:microsoft.com/office/officeart/2005/8/layout/orgChart1"/>
    <dgm:cxn modelId="{FF7A812A-9788-4042-9CF8-CD7DCE904D8E}" type="presParOf" srcId="{39E8B59C-8B66-4C7B-B4E4-E99517EC8119}" destId="{9082AA82-221A-4781-AD72-45BA8F0754E7}" srcOrd="11" destOrd="0" presId="urn:microsoft.com/office/officeart/2005/8/layout/orgChart1"/>
    <dgm:cxn modelId="{C643633D-75BA-4496-8B33-80DBC43E43BC}" type="presParOf" srcId="{9082AA82-221A-4781-AD72-45BA8F0754E7}" destId="{F7C3D4F0-523E-4FE6-8F90-7142E9748B6F}" srcOrd="0" destOrd="0" presId="urn:microsoft.com/office/officeart/2005/8/layout/orgChart1"/>
    <dgm:cxn modelId="{DC0E61E6-90EC-4B6B-9F52-D844A53C6091}" type="presParOf" srcId="{F7C3D4F0-523E-4FE6-8F90-7142E9748B6F}" destId="{7854BF29-7C63-44B5-B480-73D560FE28C8}" srcOrd="0" destOrd="0" presId="urn:microsoft.com/office/officeart/2005/8/layout/orgChart1"/>
    <dgm:cxn modelId="{44DC7658-D1FD-4888-B743-C80B173911C2}" type="presParOf" srcId="{F7C3D4F0-523E-4FE6-8F90-7142E9748B6F}" destId="{126DF749-29DD-43A9-8B1F-E82761A35995}" srcOrd="1" destOrd="0" presId="urn:microsoft.com/office/officeart/2005/8/layout/orgChart1"/>
    <dgm:cxn modelId="{FFE3F8FF-EC36-442C-9031-9965EF22C0AF}" type="presParOf" srcId="{9082AA82-221A-4781-AD72-45BA8F0754E7}" destId="{138545CB-8CF9-404A-9AE2-48EAC1226992}" srcOrd="1" destOrd="0" presId="urn:microsoft.com/office/officeart/2005/8/layout/orgChart1"/>
    <dgm:cxn modelId="{3031DAF6-A45A-4C26-B1B7-2B6FF7F5C07D}" type="presParOf" srcId="{138545CB-8CF9-404A-9AE2-48EAC1226992}" destId="{FE241338-962D-4A99-9933-673496D2D348}" srcOrd="0" destOrd="0" presId="urn:microsoft.com/office/officeart/2005/8/layout/orgChart1"/>
    <dgm:cxn modelId="{8E9431AB-4EEC-4E16-BAE1-02A805490CB3}" type="presParOf" srcId="{138545CB-8CF9-404A-9AE2-48EAC1226992}" destId="{38D4F975-C0E4-4C93-9ABD-BADFC8D3F397}" srcOrd="1" destOrd="0" presId="urn:microsoft.com/office/officeart/2005/8/layout/orgChart1"/>
    <dgm:cxn modelId="{3A956D24-7663-404E-B3C6-9ECE2515796C}" type="presParOf" srcId="{38D4F975-C0E4-4C93-9ABD-BADFC8D3F397}" destId="{506CC35F-01B2-49CE-BC7A-09E66C7BF305}" srcOrd="0" destOrd="0" presId="urn:microsoft.com/office/officeart/2005/8/layout/orgChart1"/>
    <dgm:cxn modelId="{39FC1F3F-5AC1-4E5A-A5FD-3C0220E46A6C}" type="presParOf" srcId="{506CC35F-01B2-49CE-BC7A-09E66C7BF305}" destId="{F36D9397-DFCF-44E0-9CE8-E563EDC0A4E8}" srcOrd="0" destOrd="0" presId="urn:microsoft.com/office/officeart/2005/8/layout/orgChart1"/>
    <dgm:cxn modelId="{720F33A5-EC83-4FE0-B37B-0D46FCA22EDE}" type="presParOf" srcId="{506CC35F-01B2-49CE-BC7A-09E66C7BF305}" destId="{ABAF5D58-4482-4244-9ECA-716E6373EB2E}" srcOrd="1" destOrd="0" presId="urn:microsoft.com/office/officeart/2005/8/layout/orgChart1"/>
    <dgm:cxn modelId="{3B66179B-D20D-427A-92BB-9E2A22C1099D}" type="presParOf" srcId="{38D4F975-C0E4-4C93-9ABD-BADFC8D3F397}" destId="{04828277-A88F-4C48-907E-B9FAD1ACFD36}" srcOrd="1" destOrd="0" presId="urn:microsoft.com/office/officeart/2005/8/layout/orgChart1"/>
    <dgm:cxn modelId="{8A2E1639-AB72-4CCD-B044-91E5F055E7D3}" type="presParOf" srcId="{38D4F975-C0E4-4C93-9ABD-BADFC8D3F397}" destId="{E3FBD0EB-3EC3-4CEF-A699-47A77D27F43F}" srcOrd="2" destOrd="0" presId="urn:microsoft.com/office/officeart/2005/8/layout/orgChart1"/>
    <dgm:cxn modelId="{A12774AB-74D7-4139-BD38-723EDCF672F5}" type="presParOf" srcId="{9082AA82-221A-4781-AD72-45BA8F0754E7}" destId="{30E5383D-9EEB-4A74-8370-F21B957BDD5E}" srcOrd="2" destOrd="0" presId="urn:microsoft.com/office/officeart/2005/8/layout/orgChart1"/>
    <dgm:cxn modelId="{6C3AFDAA-576E-48F5-8F08-9EE906270A9F}" type="presParOf" srcId="{BD9E3335-A284-4745-B502-714D403679A7}" destId="{5A6B0247-2432-4475-8A6F-6908ADD7BB33}" srcOrd="2" destOrd="0" presId="urn:microsoft.com/office/officeart/2005/8/layout/orgChart1"/>
    <dgm:cxn modelId="{3FF8EC0D-2536-4613-926C-C0A52303AE52}" type="presParOf" srcId="{5A6B0247-2432-4475-8A6F-6908ADD7BB33}" destId="{2F308B74-06E3-4084-A7DF-7B102D7D4668}" srcOrd="0" destOrd="0" presId="urn:microsoft.com/office/officeart/2005/8/layout/orgChart1"/>
    <dgm:cxn modelId="{24DC5E42-0FCF-450F-A072-E2B1E3040803}" type="presParOf" srcId="{5A6B0247-2432-4475-8A6F-6908ADD7BB33}" destId="{525B98BB-85B8-4595-973F-68BD98EFD324}" srcOrd="1" destOrd="0" presId="urn:microsoft.com/office/officeart/2005/8/layout/orgChart1"/>
    <dgm:cxn modelId="{00E67BDD-0282-48C7-AB77-16544850BF53}" type="presParOf" srcId="{525B98BB-85B8-4595-973F-68BD98EFD324}" destId="{305CEF8A-121B-484F-8D83-9FD357D58F53}" srcOrd="0" destOrd="0" presId="urn:microsoft.com/office/officeart/2005/8/layout/orgChart1"/>
    <dgm:cxn modelId="{60A101A5-6150-4A11-80E1-3B32E8C54F7C}" type="presParOf" srcId="{305CEF8A-121B-484F-8D83-9FD357D58F53}" destId="{FE791621-0086-4BAB-A4E0-3C61370D3528}" srcOrd="0" destOrd="0" presId="urn:microsoft.com/office/officeart/2005/8/layout/orgChart1"/>
    <dgm:cxn modelId="{16C194AA-DCBD-4793-BEEE-58AF74D9C511}" type="presParOf" srcId="{305CEF8A-121B-484F-8D83-9FD357D58F53}" destId="{2DF740F6-13B7-4EFA-8EA1-62F38E4CE59C}" srcOrd="1" destOrd="0" presId="urn:microsoft.com/office/officeart/2005/8/layout/orgChart1"/>
    <dgm:cxn modelId="{D6765476-FF9D-4759-A5FB-AD9216CDE3C7}" type="presParOf" srcId="{525B98BB-85B8-4595-973F-68BD98EFD324}" destId="{A8F7C24A-F0AA-4B90-AA44-4B9585005C87}" srcOrd="1" destOrd="0" presId="urn:microsoft.com/office/officeart/2005/8/layout/orgChart1"/>
    <dgm:cxn modelId="{AF04FA09-DD24-4634-914F-076AE57CA7E5}" type="presParOf" srcId="{525B98BB-85B8-4595-973F-68BD98EFD324}" destId="{880E0968-F39C-4AD5-993F-53B8BC3831E4}" srcOrd="2" destOrd="0" presId="urn:microsoft.com/office/officeart/2005/8/layout/orgChart1"/>
    <dgm:cxn modelId="{74AEC08F-5E5B-4BA4-AB37-09F23FD6008D}" type="presParOf" srcId="{94B7876A-9B2A-4C99-9593-164C969A8622}" destId="{8233EAE0-B5FE-48BD-B911-470E8E88E9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AB9213-C680-4945-A7E6-40352D84DC6C}" type="doc">
      <dgm:prSet loTypeId="urn:microsoft.com/office/officeart/2005/8/layout/process2" loCatId="process" qsTypeId="urn:microsoft.com/office/officeart/2005/8/quickstyle/3d3" qsCatId="3D" csTypeId="urn:microsoft.com/office/officeart/2005/8/colors/colorful5" csCatId="colorful" phldr="1"/>
      <dgm:spPr/>
    </dgm:pt>
    <dgm:pt modelId="{27E5189F-0C6F-4F1A-AE54-1B09F19ED656}">
      <dgm:prSet phldrT="[טקסט]" custT="1"/>
      <dgm:spPr/>
      <dgm:t>
        <a:bodyPr/>
        <a:lstStyle/>
        <a:p>
          <a:pPr rtl="1"/>
          <a:r>
            <a:rPr lang="he-IL" sz="18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הפעלה ע"י הרשות המקומית </a:t>
          </a:r>
          <a:endParaRPr lang="he-IL" sz="18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02DBAAA-D436-4E11-915F-ECD079133AB5}" type="parTrans" cxnId="{35771DCC-4489-4276-8558-4442FA50A086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0DF61E06-9533-42E4-A45A-10641F2C8FF4}" type="sibTrans" cxnId="{35771DCC-4489-4276-8558-4442FA50A086}">
      <dgm:prSet custT="1"/>
      <dgm:spPr/>
      <dgm:t>
        <a:bodyPr/>
        <a:lstStyle/>
        <a:p>
          <a:pPr rtl="1"/>
          <a:endParaRPr lang="he-IL" sz="10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FFB6B4-6D73-46FB-9E20-4E1675ED0B4D}">
      <dgm:prSet phldrT="[טקסט]" custT="1"/>
      <dgm:spPr/>
      <dgm:t>
        <a:bodyPr/>
        <a:lstStyle/>
        <a:p>
          <a:pPr rtl="1"/>
          <a:r>
            <a:rPr lang="he-IL" sz="18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הגדרת המשבר</a:t>
          </a:r>
        </a:p>
      </dgm:t>
    </dgm:pt>
    <dgm:pt modelId="{3FBAE045-48F5-4600-B494-BAF383DB3D5C}" type="parTrans" cxnId="{D428627D-9EDA-4193-BFD2-2FB6A58C5888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B0E1321A-73FB-49F4-A2A9-EFC14DCC8019}" type="sibTrans" cxnId="{D428627D-9EDA-4193-BFD2-2FB6A58C5888}">
      <dgm:prSet custT="1"/>
      <dgm:spPr/>
      <dgm:t>
        <a:bodyPr/>
        <a:lstStyle/>
        <a:p>
          <a:pPr rtl="1"/>
          <a:endParaRPr lang="he-IL" sz="10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DF1F19-8140-4EC3-AE22-B60F1D67A3AB}">
      <dgm:prSet phldrT="[טקסט]" custT="1"/>
      <dgm:spPr/>
      <dgm:t>
        <a:bodyPr/>
        <a:lstStyle/>
        <a:p>
          <a:pPr rtl="1"/>
          <a:r>
            <a:rPr lang="he-IL" sz="18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תמונת מצב- איסוף</a:t>
          </a:r>
        </a:p>
      </dgm:t>
    </dgm:pt>
    <dgm:pt modelId="{FD156837-FA0B-490A-BDC9-8AF585C8CDB1}" type="parTrans" cxnId="{7D14167A-A29D-4397-B427-F8613B6ADB8F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6FFDB03D-0D5A-4502-9F3F-3F41D52D9DB6}" type="sibTrans" cxnId="{7D14167A-A29D-4397-B427-F8613B6ADB8F}">
      <dgm:prSet custT="1"/>
      <dgm:spPr/>
      <dgm:t>
        <a:bodyPr/>
        <a:lstStyle/>
        <a:p>
          <a:pPr rtl="1"/>
          <a:endParaRPr lang="he-IL" sz="10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486DBF-868B-4AE3-AF1A-CF5F4BBD2D79}">
      <dgm:prSet custT="1"/>
      <dgm:spPr/>
      <dgm:t>
        <a:bodyPr/>
        <a:lstStyle/>
        <a:p>
          <a:pPr rtl="1"/>
          <a:r>
            <a:rPr lang="he-IL" sz="18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הערכת מצב- ניתוח</a:t>
          </a:r>
        </a:p>
      </dgm:t>
    </dgm:pt>
    <dgm:pt modelId="{4C305CA6-759B-4902-A99B-58DB3DC78011}" type="parTrans" cxnId="{FF590927-C330-4A03-A212-6BADEB081AE8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EF8B135E-76B4-4EA9-AD1F-3DE833A6795F}" type="sibTrans" cxnId="{FF590927-C330-4A03-A212-6BADEB081AE8}">
      <dgm:prSet custT="1"/>
      <dgm:spPr/>
      <dgm:t>
        <a:bodyPr/>
        <a:lstStyle/>
        <a:p>
          <a:pPr rtl="1"/>
          <a:endParaRPr lang="he-IL" sz="10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5A19A6-4080-43B6-ADF4-84304BFC5080}">
      <dgm:prSet custT="1"/>
      <dgm:spPr/>
      <dgm:t>
        <a:bodyPr/>
        <a:lstStyle/>
        <a:p>
          <a:pPr rtl="1"/>
          <a:r>
            <a:rPr lang="he-IL" sz="18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העברת הנחיות לתושבים בתאום עם הרשות </a:t>
          </a:r>
        </a:p>
      </dgm:t>
    </dgm:pt>
    <dgm:pt modelId="{02103EEB-9685-4773-B345-308642B68F0B}" type="parTrans" cxnId="{4C10398A-1C86-4747-A20A-CED6D9595CB5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</a:endParaRPr>
        </a:p>
      </dgm:t>
    </dgm:pt>
    <dgm:pt modelId="{B14A35C9-D0AF-4E1B-88D3-0C628338CEEF}" type="sibTrans" cxnId="{4C10398A-1C86-4747-A20A-CED6D9595CB5}">
      <dgm:prSet custT="1"/>
      <dgm:spPr/>
      <dgm:t>
        <a:bodyPr/>
        <a:lstStyle/>
        <a:p>
          <a:pPr rtl="1"/>
          <a:endParaRPr lang="he-IL" sz="10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83C1AD-C067-49F7-A700-FC2A10E803A3}">
      <dgm:prSet custT="1"/>
      <dgm:spPr/>
      <dgm:t>
        <a:bodyPr/>
        <a:lstStyle/>
        <a:p>
          <a:pPr rtl="1"/>
          <a:r>
            <a:rPr lang="he-IL" sz="18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בדיקת פערים והפנייה לרשות </a:t>
          </a:r>
        </a:p>
      </dgm:t>
    </dgm:pt>
    <dgm:pt modelId="{84B79A8D-EC26-46DE-BE0B-F7B1A9019CE8}" type="parTrans" cxnId="{70EF0455-2D69-4FFC-A19C-CEDCBC4C9A5B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58913229-9DB7-453D-AF98-524181569931}" type="sibTrans" cxnId="{70EF0455-2D69-4FFC-A19C-CEDCBC4C9A5B}">
      <dgm:prSet custT="1"/>
      <dgm:spPr/>
      <dgm:t>
        <a:bodyPr/>
        <a:lstStyle/>
        <a:p>
          <a:pPr rtl="1"/>
          <a:endParaRPr lang="he-IL" sz="10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EEF92E-0C90-40D5-AC48-C3502B2D9099}">
      <dgm:prSet custT="1"/>
      <dgm:spPr/>
      <dgm:t>
        <a:bodyPr/>
        <a:lstStyle/>
        <a:p>
          <a:pPr rtl="1"/>
          <a:r>
            <a:rPr lang="he-IL" sz="1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המשך תיווך בין הרשות המקומית והתושבים</a:t>
          </a:r>
        </a:p>
      </dgm:t>
    </dgm:pt>
    <dgm:pt modelId="{4BEF9A12-9298-4640-B950-0A06F49A5855}" type="parTrans" cxnId="{0CD42B24-0B8F-4C80-A31B-479346C4C2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0D63FF-72B0-45B7-81FD-74EC778CEBF3}" type="sibTrans" cxnId="{0CD42B24-0B8F-4C80-A31B-479346C4C2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453A095-81D8-4AC4-B621-2CA4E12B2B90}" type="pres">
      <dgm:prSet presAssocID="{96AB9213-C680-4945-A7E6-40352D84DC6C}" presName="linearFlow" presStyleCnt="0">
        <dgm:presLayoutVars>
          <dgm:resizeHandles val="exact"/>
        </dgm:presLayoutVars>
      </dgm:prSet>
      <dgm:spPr/>
    </dgm:pt>
    <dgm:pt modelId="{D8A148C9-2508-47CE-9A68-067B81241509}" type="pres">
      <dgm:prSet presAssocID="{27E5189F-0C6F-4F1A-AE54-1B09F19ED656}" presName="node" presStyleLbl="node1" presStyleIdx="0" presStyleCnt="7" custScaleX="212214">
        <dgm:presLayoutVars>
          <dgm:bulletEnabled val="1"/>
        </dgm:presLayoutVars>
      </dgm:prSet>
      <dgm:spPr/>
    </dgm:pt>
    <dgm:pt modelId="{7A66466E-4EB0-4965-97C7-17E0CAEB2FB1}" type="pres">
      <dgm:prSet presAssocID="{0DF61E06-9533-42E4-A45A-10641F2C8FF4}" presName="sibTrans" presStyleLbl="sibTrans2D1" presStyleIdx="0" presStyleCnt="6"/>
      <dgm:spPr/>
    </dgm:pt>
    <dgm:pt modelId="{F988E25C-9CE8-42CD-97D3-AC2E26AAD831}" type="pres">
      <dgm:prSet presAssocID="{0DF61E06-9533-42E4-A45A-10641F2C8FF4}" presName="connectorText" presStyleLbl="sibTrans2D1" presStyleIdx="0" presStyleCnt="6"/>
      <dgm:spPr/>
    </dgm:pt>
    <dgm:pt modelId="{0954AAC9-657C-4189-932F-20FC801C8905}" type="pres">
      <dgm:prSet presAssocID="{5CFFB6B4-6D73-46FB-9E20-4E1675ED0B4D}" presName="node" presStyleLbl="node1" presStyleIdx="1" presStyleCnt="7" custScaleX="212214">
        <dgm:presLayoutVars>
          <dgm:bulletEnabled val="1"/>
        </dgm:presLayoutVars>
      </dgm:prSet>
      <dgm:spPr/>
    </dgm:pt>
    <dgm:pt modelId="{EEC1E385-C7B4-4B2E-8111-A3AB29055A5A}" type="pres">
      <dgm:prSet presAssocID="{B0E1321A-73FB-49F4-A2A9-EFC14DCC8019}" presName="sibTrans" presStyleLbl="sibTrans2D1" presStyleIdx="1" presStyleCnt="6"/>
      <dgm:spPr/>
    </dgm:pt>
    <dgm:pt modelId="{9D3B1D69-6DA2-465D-BA5E-EF7A821BA2FA}" type="pres">
      <dgm:prSet presAssocID="{B0E1321A-73FB-49F4-A2A9-EFC14DCC8019}" presName="connectorText" presStyleLbl="sibTrans2D1" presStyleIdx="1" presStyleCnt="6"/>
      <dgm:spPr/>
    </dgm:pt>
    <dgm:pt modelId="{30B07025-0EE9-4499-A8E8-303C7E662C9B}" type="pres">
      <dgm:prSet presAssocID="{5ADF1F19-8140-4EC3-AE22-B60F1D67A3AB}" presName="node" presStyleLbl="node1" presStyleIdx="2" presStyleCnt="7" custScaleX="212214">
        <dgm:presLayoutVars>
          <dgm:bulletEnabled val="1"/>
        </dgm:presLayoutVars>
      </dgm:prSet>
      <dgm:spPr/>
    </dgm:pt>
    <dgm:pt modelId="{C6272B88-3C82-4861-9343-3B96BAA22725}" type="pres">
      <dgm:prSet presAssocID="{6FFDB03D-0D5A-4502-9F3F-3F41D52D9DB6}" presName="sibTrans" presStyleLbl="sibTrans2D1" presStyleIdx="2" presStyleCnt="6"/>
      <dgm:spPr/>
    </dgm:pt>
    <dgm:pt modelId="{21B3A472-5047-416C-916E-3CB5D7C789DE}" type="pres">
      <dgm:prSet presAssocID="{6FFDB03D-0D5A-4502-9F3F-3F41D52D9DB6}" presName="connectorText" presStyleLbl="sibTrans2D1" presStyleIdx="2" presStyleCnt="6"/>
      <dgm:spPr/>
    </dgm:pt>
    <dgm:pt modelId="{32A3905A-2212-425F-94AA-117293A419A6}" type="pres">
      <dgm:prSet presAssocID="{E1486DBF-868B-4AE3-AF1A-CF5F4BBD2D79}" presName="node" presStyleLbl="node1" presStyleIdx="3" presStyleCnt="7" custScaleX="212214">
        <dgm:presLayoutVars>
          <dgm:bulletEnabled val="1"/>
        </dgm:presLayoutVars>
      </dgm:prSet>
      <dgm:spPr/>
    </dgm:pt>
    <dgm:pt modelId="{A8594A56-3F14-44CD-856E-4FF5FBEEED39}" type="pres">
      <dgm:prSet presAssocID="{EF8B135E-76B4-4EA9-AD1F-3DE833A6795F}" presName="sibTrans" presStyleLbl="sibTrans2D1" presStyleIdx="3" presStyleCnt="6"/>
      <dgm:spPr/>
    </dgm:pt>
    <dgm:pt modelId="{39D402E3-1B3E-489D-835C-19E60367DBB9}" type="pres">
      <dgm:prSet presAssocID="{EF8B135E-76B4-4EA9-AD1F-3DE833A6795F}" presName="connectorText" presStyleLbl="sibTrans2D1" presStyleIdx="3" presStyleCnt="6"/>
      <dgm:spPr/>
    </dgm:pt>
    <dgm:pt modelId="{50E9A859-5D34-4E58-84CE-94708B653B2A}" type="pres">
      <dgm:prSet presAssocID="{355A19A6-4080-43B6-ADF4-84304BFC5080}" presName="node" presStyleLbl="node1" presStyleIdx="4" presStyleCnt="7" custScaleX="212214">
        <dgm:presLayoutVars>
          <dgm:bulletEnabled val="1"/>
        </dgm:presLayoutVars>
      </dgm:prSet>
      <dgm:spPr/>
    </dgm:pt>
    <dgm:pt modelId="{520C8FD1-E274-41AF-ABE7-5CEEDDA1FEB2}" type="pres">
      <dgm:prSet presAssocID="{B14A35C9-D0AF-4E1B-88D3-0C628338CEEF}" presName="sibTrans" presStyleLbl="sibTrans2D1" presStyleIdx="4" presStyleCnt="6"/>
      <dgm:spPr/>
    </dgm:pt>
    <dgm:pt modelId="{D1A7FF0E-2F91-45AD-AF8A-6F7DA7967755}" type="pres">
      <dgm:prSet presAssocID="{B14A35C9-D0AF-4E1B-88D3-0C628338CEEF}" presName="connectorText" presStyleLbl="sibTrans2D1" presStyleIdx="4" presStyleCnt="6"/>
      <dgm:spPr/>
    </dgm:pt>
    <dgm:pt modelId="{8FAC3CD2-5CA5-4A2D-8E27-B2F823F648C3}" type="pres">
      <dgm:prSet presAssocID="{2983C1AD-C067-49F7-A700-FC2A10E803A3}" presName="node" presStyleLbl="node1" presStyleIdx="5" presStyleCnt="7" custScaleX="213935">
        <dgm:presLayoutVars>
          <dgm:bulletEnabled val="1"/>
        </dgm:presLayoutVars>
      </dgm:prSet>
      <dgm:spPr/>
    </dgm:pt>
    <dgm:pt modelId="{C452C964-234B-4AE9-96B6-FD5271A8D726}" type="pres">
      <dgm:prSet presAssocID="{58913229-9DB7-453D-AF98-524181569931}" presName="sibTrans" presStyleLbl="sibTrans2D1" presStyleIdx="5" presStyleCnt="6"/>
      <dgm:spPr/>
    </dgm:pt>
    <dgm:pt modelId="{A797CDD1-17ED-43E5-AB82-078B966E36FC}" type="pres">
      <dgm:prSet presAssocID="{58913229-9DB7-453D-AF98-524181569931}" presName="connectorText" presStyleLbl="sibTrans2D1" presStyleIdx="5" presStyleCnt="6"/>
      <dgm:spPr/>
    </dgm:pt>
    <dgm:pt modelId="{F7A0F02B-EB8E-4889-B073-F6F73C0019C0}" type="pres">
      <dgm:prSet presAssocID="{0BEEF92E-0C90-40D5-AC48-C3502B2D9099}" presName="node" presStyleLbl="node1" presStyleIdx="6" presStyleCnt="7" custScaleX="212818">
        <dgm:presLayoutVars>
          <dgm:bulletEnabled val="1"/>
        </dgm:presLayoutVars>
      </dgm:prSet>
      <dgm:spPr/>
    </dgm:pt>
  </dgm:ptLst>
  <dgm:cxnLst>
    <dgm:cxn modelId="{373A4909-6DB2-4AC4-BCE5-7E0611736EEE}" type="presOf" srcId="{B14A35C9-D0AF-4E1B-88D3-0C628338CEEF}" destId="{520C8FD1-E274-41AF-ABE7-5CEEDDA1FEB2}" srcOrd="0" destOrd="0" presId="urn:microsoft.com/office/officeart/2005/8/layout/process2"/>
    <dgm:cxn modelId="{2327DB09-5FAE-4001-91AA-A165FCEE733B}" type="presOf" srcId="{B14A35C9-D0AF-4E1B-88D3-0C628338CEEF}" destId="{D1A7FF0E-2F91-45AD-AF8A-6F7DA7967755}" srcOrd="1" destOrd="0" presId="urn:microsoft.com/office/officeart/2005/8/layout/process2"/>
    <dgm:cxn modelId="{59165910-F1B0-4E18-8D9D-0B0FFF77FA5B}" type="presOf" srcId="{0DF61E06-9533-42E4-A45A-10641F2C8FF4}" destId="{7A66466E-4EB0-4965-97C7-17E0CAEB2FB1}" srcOrd="0" destOrd="0" presId="urn:microsoft.com/office/officeart/2005/8/layout/process2"/>
    <dgm:cxn modelId="{C4BD7E20-3FFB-4377-8D26-49E301535EFF}" type="presOf" srcId="{355A19A6-4080-43B6-ADF4-84304BFC5080}" destId="{50E9A859-5D34-4E58-84CE-94708B653B2A}" srcOrd="0" destOrd="0" presId="urn:microsoft.com/office/officeart/2005/8/layout/process2"/>
    <dgm:cxn modelId="{0CD42B24-0B8F-4C80-A31B-479346C4C2E1}" srcId="{96AB9213-C680-4945-A7E6-40352D84DC6C}" destId="{0BEEF92E-0C90-40D5-AC48-C3502B2D9099}" srcOrd="6" destOrd="0" parTransId="{4BEF9A12-9298-4640-B950-0A06F49A5855}" sibTransId="{3C0D63FF-72B0-45B7-81FD-74EC778CEBF3}"/>
    <dgm:cxn modelId="{FF590927-C330-4A03-A212-6BADEB081AE8}" srcId="{96AB9213-C680-4945-A7E6-40352D84DC6C}" destId="{E1486DBF-868B-4AE3-AF1A-CF5F4BBD2D79}" srcOrd="3" destOrd="0" parTransId="{4C305CA6-759B-4902-A99B-58DB3DC78011}" sibTransId="{EF8B135E-76B4-4EA9-AD1F-3DE833A6795F}"/>
    <dgm:cxn modelId="{7CCD112B-2E27-44A0-8472-81C003D98E98}" type="presOf" srcId="{6FFDB03D-0D5A-4502-9F3F-3F41D52D9DB6}" destId="{C6272B88-3C82-4861-9343-3B96BAA22725}" srcOrd="0" destOrd="0" presId="urn:microsoft.com/office/officeart/2005/8/layout/process2"/>
    <dgm:cxn modelId="{604C3D3C-C6AB-4742-987B-A930674A8503}" type="presOf" srcId="{5ADF1F19-8140-4EC3-AE22-B60F1D67A3AB}" destId="{30B07025-0EE9-4499-A8E8-303C7E662C9B}" srcOrd="0" destOrd="0" presId="urn:microsoft.com/office/officeart/2005/8/layout/process2"/>
    <dgm:cxn modelId="{4D9B3A46-8825-4348-BD60-535265C737FA}" type="presOf" srcId="{0DF61E06-9533-42E4-A45A-10641F2C8FF4}" destId="{F988E25C-9CE8-42CD-97D3-AC2E26AAD831}" srcOrd="1" destOrd="0" presId="urn:microsoft.com/office/officeart/2005/8/layout/process2"/>
    <dgm:cxn modelId="{1F3DFC6B-E0CD-4D24-AF5D-BA50005C52AE}" type="presOf" srcId="{58913229-9DB7-453D-AF98-524181569931}" destId="{C452C964-234B-4AE9-96B6-FD5271A8D726}" srcOrd="0" destOrd="0" presId="urn:microsoft.com/office/officeart/2005/8/layout/process2"/>
    <dgm:cxn modelId="{70EF0455-2D69-4FFC-A19C-CEDCBC4C9A5B}" srcId="{96AB9213-C680-4945-A7E6-40352D84DC6C}" destId="{2983C1AD-C067-49F7-A700-FC2A10E803A3}" srcOrd="5" destOrd="0" parTransId="{84B79A8D-EC26-46DE-BE0B-F7B1A9019CE8}" sibTransId="{58913229-9DB7-453D-AF98-524181569931}"/>
    <dgm:cxn modelId="{7D14167A-A29D-4397-B427-F8613B6ADB8F}" srcId="{96AB9213-C680-4945-A7E6-40352D84DC6C}" destId="{5ADF1F19-8140-4EC3-AE22-B60F1D67A3AB}" srcOrd="2" destOrd="0" parTransId="{FD156837-FA0B-490A-BDC9-8AF585C8CDB1}" sibTransId="{6FFDB03D-0D5A-4502-9F3F-3F41D52D9DB6}"/>
    <dgm:cxn modelId="{D428627D-9EDA-4193-BFD2-2FB6A58C5888}" srcId="{96AB9213-C680-4945-A7E6-40352D84DC6C}" destId="{5CFFB6B4-6D73-46FB-9E20-4E1675ED0B4D}" srcOrd="1" destOrd="0" parTransId="{3FBAE045-48F5-4600-B494-BAF383DB3D5C}" sibTransId="{B0E1321A-73FB-49F4-A2A9-EFC14DCC8019}"/>
    <dgm:cxn modelId="{4C10398A-1C86-4747-A20A-CED6D9595CB5}" srcId="{96AB9213-C680-4945-A7E6-40352D84DC6C}" destId="{355A19A6-4080-43B6-ADF4-84304BFC5080}" srcOrd="4" destOrd="0" parTransId="{02103EEB-9685-4773-B345-308642B68F0B}" sibTransId="{B14A35C9-D0AF-4E1B-88D3-0C628338CEEF}"/>
    <dgm:cxn modelId="{F1A99A9F-FE7F-4E6A-B06C-0963B0FACAA4}" type="presOf" srcId="{0BEEF92E-0C90-40D5-AC48-C3502B2D9099}" destId="{F7A0F02B-EB8E-4889-B073-F6F73C0019C0}" srcOrd="0" destOrd="0" presId="urn:microsoft.com/office/officeart/2005/8/layout/process2"/>
    <dgm:cxn modelId="{B1386CB2-BF39-4BE5-966E-BFD52C43D16E}" type="presOf" srcId="{96AB9213-C680-4945-A7E6-40352D84DC6C}" destId="{1453A095-81D8-4AC4-B621-2CA4E12B2B90}" srcOrd="0" destOrd="0" presId="urn:microsoft.com/office/officeart/2005/8/layout/process2"/>
    <dgm:cxn modelId="{E159A4B9-0FEC-45C9-A813-00F290A81D0B}" type="presOf" srcId="{2983C1AD-C067-49F7-A700-FC2A10E803A3}" destId="{8FAC3CD2-5CA5-4A2D-8E27-B2F823F648C3}" srcOrd="0" destOrd="0" presId="urn:microsoft.com/office/officeart/2005/8/layout/process2"/>
    <dgm:cxn modelId="{B98995C2-00F8-44FA-962A-C9FC2B846BD9}" type="presOf" srcId="{B0E1321A-73FB-49F4-A2A9-EFC14DCC8019}" destId="{EEC1E385-C7B4-4B2E-8111-A3AB29055A5A}" srcOrd="0" destOrd="0" presId="urn:microsoft.com/office/officeart/2005/8/layout/process2"/>
    <dgm:cxn modelId="{17BA8CC6-68D0-4E87-934B-F3436DCE8554}" type="presOf" srcId="{E1486DBF-868B-4AE3-AF1A-CF5F4BBD2D79}" destId="{32A3905A-2212-425F-94AA-117293A419A6}" srcOrd="0" destOrd="0" presId="urn:microsoft.com/office/officeart/2005/8/layout/process2"/>
    <dgm:cxn modelId="{DC3B08C8-C362-46E8-B836-5CC1B6B3727E}" type="presOf" srcId="{EF8B135E-76B4-4EA9-AD1F-3DE833A6795F}" destId="{A8594A56-3F14-44CD-856E-4FF5FBEEED39}" srcOrd="0" destOrd="0" presId="urn:microsoft.com/office/officeart/2005/8/layout/process2"/>
    <dgm:cxn modelId="{CB4AF9C8-82D6-4691-AE55-5D6840551247}" type="presOf" srcId="{27E5189F-0C6F-4F1A-AE54-1B09F19ED656}" destId="{D8A148C9-2508-47CE-9A68-067B81241509}" srcOrd="0" destOrd="0" presId="urn:microsoft.com/office/officeart/2005/8/layout/process2"/>
    <dgm:cxn modelId="{35771DCC-4489-4276-8558-4442FA50A086}" srcId="{96AB9213-C680-4945-A7E6-40352D84DC6C}" destId="{27E5189F-0C6F-4F1A-AE54-1B09F19ED656}" srcOrd="0" destOrd="0" parTransId="{502DBAAA-D436-4E11-915F-ECD079133AB5}" sibTransId="{0DF61E06-9533-42E4-A45A-10641F2C8FF4}"/>
    <dgm:cxn modelId="{25ED01CF-E11F-4A9D-A301-886C74A95548}" type="presOf" srcId="{B0E1321A-73FB-49F4-A2A9-EFC14DCC8019}" destId="{9D3B1D69-6DA2-465D-BA5E-EF7A821BA2FA}" srcOrd="1" destOrd="0" presId="urn:microsoft.com/office/officeart/2005/8/layout/process2"/>
    <dgm:cxn modelId="{04D6B2D0-BEF6-4C8E-8155-BAD4C50261DE}" type="presOf" srcId="{58913229-9DB7-453D-AF98-524181569931}" destId="{A797CDD1-17ED-43E5-AB82-078B966E36FC}" srcOrd="1" destOrd="0" presId="urn:microsoft.com/office/officeart/2005/8/layout/process2"/>
    <dgm:cxn modelId="{366037E0-326B-4414-8F00-F258F93CC280}" type="presOf" srcId="{5CFFB6B4-6D73-46FB-9E20-4E1675ED0B4D}" destId="{0954AAC9-657C-4189-932F-20FC801C8905}" srcOrd="0" destOrd="0" presId="urn:microsoft.com/office/officeart/2005/8/layout/process2"/>
    <dgm:cxn modelId="{1B7A33E7-1E75-4C5A-91F9-7AE4CEF58F63}" type="presOf" srcId="{6FFDB03D-0D5A-4502-9F3F-3F41D52D9DB6}" destId="{21B3A472-5047-416C-916E-3CB5D7C789DE}" srcOrd="1" destOrd="0" presId="urn:microsoft.com/office/officeart/2005/8/layout/process2"/>
    <dgm:cxn modelId="{E266FCEF-4043-41A8-8F9F-028893F47133}" type="presOf" srcId="{EF8B135E-76B4-4EA9-AD1F-3DE833A6795F}" destId="{39D402E3-1B3E-489D-835C-19E60367DBB9}" srcOrd="1" destOrd="0" presId="urn:microsoft.com/office/officeart/2005/8/layout/process2"/>
    <dgm:cxn modelId="{AD6C5E52-CE91-41F4-83C9-99ED64F3BC86}" type="presParOf" srcId="{1453A095-81D8-4AC4-B621-2CA4E12B2B90}" destId="{D8A148C9-2508-47CE-9A68-067B81241509}" srcOrd="0" destOrd="0" presId="urn:microsoft.com/office/officeart/2005/8/layout/process2"/>
    <dgm:cxn modelId="{3997210F-639B-427E-90A5-2F85E6889E76}" type="presParOf" srcId="{1453A095-81D8-4AC4-B621-2CA4E12B2B90}" destId="{7A66466E-4EB0-4965-97C7-17E0CAEB2FB1}" srcOrd="1" destOrd="0" presId="urn:microsoft.com/office/officeart/2005/8/layout/process2"/>
    <dgm:cxn modelId="{15DDD32A-A18D-437D-AC29-9FA338228034}" type="presParOf" srcId="{7A66466E-4EB0-4965-97C7-17E0CAEB2FB1}" destId="{F988E25C-9CE8-42CD-97D3-AC2E26AAD831}" srcOrd="0" destOrd="0" presId="urn:microsoft.com/office/officeart/2005/8/layout/process2"/>
    <dgm:cxn modelId="{BA0D7D28-5081-4B84-AE95-3608F6F037A9}" type="presParOf" srcId="{1453A095-81D8-4AC4-B621-2CA4E12B2B90}" destId="{0954AAC9-657C-4189-932F-20FC801C8905}" srcOrd="2" destOrd="0" presId="urn:microsoft.com/office/officeart/2005/8/layout/process2"/>
    <dgm:cxn modelId="{08B1D0C0-5168-4BEF-8568-F2D047EA58FC}" type="presParOf" srcId="{1453A095-81D8-4AC4-B621-2CA4E12B2B90}" destId="{EEC1E385-C7B4-4B2E-8111-A3AB29055A5A}" srcOrd="3" destOrd="0" presId="urn:microsoft.com/office/officeart/2005/8/layout/process2"/>
    <dgm:cxn modelId="{1DD8DFE8-5DF2-4A27-A222-DD32173CB47D}" type="presParOf" srcId="{EEC1E385-C7B4-4B2E-8111-A3AB29055A5A}" destId="{9D3B1D69-6DA2-465D-BA5E-EF7A821BA2FA}" srcOrd="0" destOrd="0" presId="urn:microsoft.com/office/officeart/2005/8/layout/process2"/>
    <dgm:cxn modelId="{CD01A78D-7FA9-41A2-A2B0-96B668096C11}" type="presParOf" srcId="{1453A095-81D8-4AC4-B621-2CA4E12B2B90}" destId="{30B07025-0EE9-4499-A8E8-303C7E662C9B}" srcOrd="4" destOrd="0" presId="urn:microsoft.com/office/officeart/2005/8/layout/process2"/>
    <dgm:cxn modelId="{63BB114B-F073-4CD4-89C8-7953EE6E2C4B}" type="presParOf" srcId="{1453A095-81D8-4AC4-B621-2CA4E12B2B90}" destId="{C6272B88-3C82-4861-9343-3B96BAA22725}" srcOrd="5" destOrd="0" presId="urn:microsoft.com/office/officeart/2005/8/layout/process2"/>
    <dgm:cxn modelId="{0D81DD43-7735-4F99-A5D9-1C544BD867D0}" type="presParOf" srcId="{C6272B88-3C82-4861-9343-3B96BAA22725}" destId="{21B3A472-5047-416C-916E-3CB5D7C789DE}" srcOrd="0" destOrd="0" presId="urn:microsoft.com/office/officeart/2005/8/layout/process2"/>
    <dgm:cxn modelId="{E27F2EBE-3745-4880-9FB9-246F2B69BBF6}" type="presParOf" srcId="{1453A095-81D8-4AC4-B621-2CA4E12B2B90}" destId="{32A3905A-2212-425F-94AA-117293A419A6}" srcOrd="6" destOrd="0" presId="urn:microsoft.com/office/officeart/2005/8/layout/process2"/>
    <dgm:cxn modelId="{344FE16D-EC2A-44F2-B166-1F5E0D51A9F1}" type="presParOf" srcId="{1453A095-81D8-4AC4-B621-2CA4E12B2B90}" destId="{A8594A56-3F14-44CD-856E-4FF5FBEEED39}" srcOrd="7" destOrd="0" presId="urn:microsoft.com/office/officeart/2005/8/layout/process2"/>
    <dgm:cxn modelId="{349134B1-A4D2-4539-A421-4B0F6696DBDD}" type="presParOf" srcId="{A8594A56-3F14-44CD-856E-4FF5FBEEED39}" destId="{39D402E3-1B3E-489D-835C-19E60367DBB9}" srcOrd="0" destOrd="0" presId="urn:microsoft.com/office/officeart/2005/8/layout/process2"/>
    <dgm:cxn modelId="{B0D7F7DB-C193-4768-AE29-29D670279409}" type="presParOf" srcId="{1453A095-81D8-4AC4-B621-2CA4E12B2B90}" destId="{50E9A859-5D34-4E58-84CE-94708B653B2A}" srcOrd="8" destOrd="0" presId="urn:microsoft.com/office/officeart/2005/8/layout/process2"/>
    <dgm:cxn modelId="{1AC43C12-7D8E-46C2-801D-DEFAEDB35357}" type="presParOf" srcId="{1453A095-81D8-4AC4-B621-2CA4E12B2B90}" destId="{520C8FD1-E274-41AF-ABE7-5CEEDDA1FEB2}" srcOrd="9" destOrd="0" presId="urn:microsoft.com/office/officeart/2005/8/layout/process2"/>
    <dgm:cxn modelId="{6F3A21AB-2743-4A7B-AEAC-5E328186EFEE}" type="presParOf" srcId="{520C8FD1-E274-41AF-ABE7-5CEEDDA1FEB2}" destId="{D1A7FF0E-2F91-45AD-AF8A-6F7DA7967755}" srcOrd="0" destOrd="0" presId="urn:microsoft.com/office/officeart/2005/8/layout/process2"/>
    <dgm:cxn modelId="{232B150D-5BDA-4B87-A300-6C6E9332DDB9}" type="presParOf" srcId="{1453A095-81D8-4AC4-B621-2CA4E12B2B90}" destId="{8FAC3CD2-5CA5-4A2D-8E27-B2F823F648C3}" srcOrd="10" destOrd="0" presId="urn:microsoft.com/office/officeart/2005/8/layout/process2"/>
    <dgm:cxn modelId="{DB5A85B0-2ADB-442B-8295-10F7B63399FE}" type="presParOf" srcId="{1453A095-81D8-4AC4-B621-2CA4E12B2B90}" destId="{C452C964-234B-4AE9-96B6-FD5271A8D726}" srcOrd="11" destOrd="0" presId="urn:microsoft.com/office/officeart/2005/8/layout/process2"/>
    <dgm:cxn modelId="{751A8C91-CCC3-42DB-A7A7-7FBFBF524802}" type="presParOf" srcId="{C452C964-234B-4AE9-96B6-FD5271A8D726}" destId="{A797CDD1-17ED-43E5-AB82-078B966E36FC}" srcOrd="0" destOrd="0" presId="urn:microsoft.com/office/officeart/2005/8/layout/process2"/>
    <dgm:cxn modelId="{595ECF68-EB9B-4755-8259-4E1F7477018E}" type="presParOf" srcId="{1453A095-81D8-4AC4-B621-2CA4E12B2B90}" destId="{F7A0F02B-EB8E-4889-B073-F6F73C0019C0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08B74-06E3-4084-A7DF-7B102D7D4668}">
      <dsp:nvSpPr>
        <dsp:cNvPr id="0" name=""/>
        <dsp:cNvSpPr/>
      </dsp:nvSpPr>
      <dsp:spPr>
        <a:xfrm>
          <a:off x="4557577" y="1505389"/>
          <a:ext cx="129865" cy="693688"/>
        </a:xfrm>
        <a:custGeom>
          <a:avLst/>
          <a:gdLst/>
          <a:ahLst/>
          <a:cxnLst/>
          <a:rect l="0" t="0" r="0" b="0"/>
          <a:pathLst>
            <a:path>
              <a:moveTo>
                <a:pt x="129865" y="0"/>
              </a:moveTo>
              <a:lnTo>
                <a:pt x="129865" y="693688"/>
              </a:lnTo>
              <a:lnTo>
                <a:pt x="0" y="69368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241338-962D-4A99-9933-673496D2D348}">
      <dsp:nvSpPr>
        <dsp:cNvPr id="0" name=""/>
        <dsp:cNvSpPr/>
      </dsp:nvSpPr>
      <dsp:spPr>
        <a:xfrm>
          <a:off x="8257475" y="3829022"/>
          <a:ext cx="155702" cy="577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779"/>
              </a:lnTo>
              <a:lnTo>
                <a:pt x="155702" y="5777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CA194-6152-4E36-BC99-F6BB6DABA5CA}">
      <dsp:nvSpPr>
        <dsp:cNvPr id="0" name=""/>
        <dsp:cNvSpPr/>
      </dsp:nvSpPr>
      <dsp:spPr>
        <a:xfrm>
          <a:off x="4687443" y="1505389"/>
          <a:ext cx="4064757" cy="1387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511"/>
              </a:lnTo>
              <a:lnTo>
                <a:pt x="4064757" y="1257511"/>
              </a:lnTo>
              <a:lnTo>
                <a:pt x="4064757" y="138737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5C355-D53E-4A0D-A252-E371A8CBFEEE}">
      <dsp:nvSpPr>
        <dsp:cNvPr id="0" name=""/>
        <dsp:cNvSpPr/>
      </dsp:nvSpPr>
      <dsp:spPr>
        <a:xfrm>
          <a:off x="6472284" y="3829022"/>
          <a:ext cx="233629" cy="568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934"/>
              </a:lnTo>
              <a:lnTo>
                <a:pt x="233629" y="5689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8C9AF-13B3-4775-9C40-BE128222D032}">
      <dsp:nvSpPr>
        <dsp:cNvPr id="0" name=""/>
        <dsp:cNvSpPr/>
      </dsp:nvSpPr>
      <dsp:spPr>
        <a:xfrm>
          <a:off x="4687443" y="1505389"/>
          <a:ext cx="2407853" cy="1387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511"/>
              </a:lnTo>
              <a:lnTo>
                <a:pt x="2407853" y="1257511"/>
              </a:lnTo>
              <a:lnTo>
                <a:pt x="2407853" y="138737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0B255-B7FE-4911-85A1-D0BC09CB220F}">
      <dsp:nvSpPr>
        <dsp:cNvPr id="0" name=""/>
        <dsp:cNvSpPr/>
      </dsp:nvSpPr>
      <dsp:spPr>
        <a:xfrm>
          <a:off x="4943667" y="3829022"/>
          <a:ext cx="185522" cy="568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934"/>
              </a:lnTo>
              <a:lnTo>
                <a:pt x="185522" y="5689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09B8CF-A67A-4B31-94D6-593618A2791E}">
      <dsp:nvSpPr>
        <dsp:cNvPr id="0" name=""/>
        <dsp:cNvSpPr/>
      </dsp:nvSpPr>
      <dsp:spPr>
        <a:xfrm>
          <a:off x="4687443" y="1505389"/>
          <a:ext cx="750950" cy="1387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511"/>
              </a:lnTo>
              <a:lnTo>
                <a:pt x="750950" y="1257511"/>
              </a:lnTo>
              <a:lnTo>
                <a:pt x="750950" y="138737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BE8289-6902-4ACF-916C-2417C7ED7E98}">
      <dsp:nvSpPr>
        <dsp:cNvPr id="0" name=""/>
        <dsp:cNvSpPr/>
      </dsp:nvSpPr>
      <dsp:spPr>
        <a:xfrm>
          <a:off x="3447123" y="3829022"/>
          <a:ext cx="185522" cy="568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934"/>
              </a:lnTo>
              <a:lnTo>
                <a:pt x="185522" y="5689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5A813-B101-4977-8D9A-13138D8A6057}">
      <dsp:nvSpPr>
        <dsp:cNvPr id="0" name=""/>
        <dsp:cNvSpPr/>
      </dsp:nvSpPr>
      <dsp:spPr>
        <a:xfrm>
          <a:off x="3941848" y="1505389"/>
          <a:ext cx="745594" cy="1387377"/>
        </a:xfrm>
        <a:custGeom>
          <a:avLst/>
          <a:gdLst/>
          <a:ahLst/>
          <a:cxnLst/>
          <a:rect l="0" t="0" r="0" b="0"/>
          <a:pathLst>
            <a:path>
              <a:moveTo>
                <a:pt x="745594" y="0"/>
              </a:moveTo>
              <a:lnTo>
                <a:pt x="745594" y="1257511"/>
              </a:lnTo>
              <a:lnTo>
                <a:pt x="0" y="1257511"/>
              </a:lnTo>
              <a:lnTo>
                <a:pt x="0" y="138737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C4E42-12AE-4D6A-8E1F-2C9EB9045FA4}">
      <dsp:nvSpPr>
        <dsp:cNvPr id="0" name=""/>
        <dsp:cNvSpPr/>
      </dsp:nvSpPr>
      <dsp:spPr>
        <a:xfrm>
          <a:off x="1657112" y="3829022"/>
          <a:ext cx="234433" cy="568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934"/>
              </a:lnTo>
              <a:lnTo>
                <a:pt x="234433" y="5689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3846A-D116-41D5-926E-A18E6602DB8E}">
      <dsp:nvSpPr>
        <dsp:cNvPr id="0" name=""/>
        <dsp:cNvSpPr/>
      </dsp:nvSpPr>
      <dsp:spPr>
        <a:xfrm>
          <a:off x="2282267" y="1505389"/>
          <a:ext cx="2405176" cy="1387377"/>
        </a:xfrm>
        <a:custGeom>
          <a:avLst/>
          <a:gdLst/>
          <a:ahLst/>
          <a:cxnLst/>
          <a:rect l="0" t="0" r="0" b="0"/>
          <a:pathLst>
            <a:path>
              <a:moveTo>
                <a:pt x="2405176" y="0"/>
              </a:moveTo>
              <a:lnTo>
                <a:pt x="2405176" y="1257511"/>
              </a:lnTo>
              <a:lnTo>
                <a:pt x="0" y="1257511"/>
              </a:lnTo>
              <a:lnTo>
                <a:pt x="0" y="138737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8D9D5-4322-452F-AC44-0301E7B4A215}">
      <dsp:nvSpPr>
        <dsp:cNvPr id="0" name=""/>
        <dsp:cNvSpPr/>
      </dsp:nvSpPr>
      <dsp:spPr>
        <a:xfrm>
          <a:off x="127959" y="3829022"/>
          <a:ext cx="185522" cy="568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934"/>
              </a:lnTo>
              <a:lnTo>
                <a:pt x="185522" y="5689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630E1-414D-4663-B5FA-BAFDFFAF12AE}">
      <dsp:nvSpPr>
        <dsp:cNvPr id="0" name=""/>
        <dsp:cNvSpPr/>
      </dsp:nvSpPr>
      <dsp:spPr>
        <a:xfrm>
          <a:off x="622685" y="1505389"/>
          <a:ext cx="4064757" cy="1387377"/>
        </a:xfrm>
        <a:custGeom>
          <a:avLst/>
          <a:gdLst/>
          <a:ahLst/>
          <a:cxnLst/>
          <a:rect l="0" t="0" r="0" b="0"/>
          <a:pathLst>
            <a:path>
              <a:moveTo>
                <a:pt x="4064757" y="0"/>
              </a:moveTo>
              <a:lnTo>
                <a:pt x="4064757" y="1257511"/>
              </a:lnTo>
              <a:lnTo>
                <a:pt x="0" y="1257511"/>
              </a:lnTo>
              <a:lnTo>
                <a:pt x="0" y="138737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8F2EA-5F5E-4DE6-B965-A0B547CA6F87}">
      <dsp:nvSpPr>
        <dsp:cNvPr id="0" name=""/>
        <dsp:cNvSpPr/>
      </dsp:nvSpPr>
      <dsp:spPr>
        <a:xfrm>
          <a:off x="4687443" y="618406"/>
          <a:ext cx="822679" cy="268575"/>
        </a:xfrm>
        <a:custGeom>
          <a:avLst/>
          <a:gdLst/>
          <a:ahLst/>
          <a:cxnLst/>
          <a:rect l="0" t="0" r="0" b="0"/>
          <a:pathLst>
            <a:path>
              <a:moveTo>
                <a:pt x="822679" y="0"/>
              </a:moveTo>
              <a:lnTo>
                <a:pt x="822679" y="138710"/>
              </a:lnTo>
              <a:lnTo>
                <a:pt x="0" y="138710"/>
              </a:lnTo>
              <a:lnTo>
                <a:pt x="0" y="26857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BCA09-6C9E-4434-A694-92D3C10B7FF9}">
      <dsp:nvSpPr>
        <dsp:cNvPr id="0" name=""/>
        <dsp:cNvSpPr/>
      </dsp:nvSpPr>
      <dsp:spPr>
        <a:xfrm>
          <a:off x="5510122" y="618406"/>
          <a:ext cx="3555560" cy="268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16"/>
              </a:lnTo>
              <a:lnTo>
                <a:pt x="3555560" y="138716"/>
              </a:lnTo>
              <a:lnTo>
                <a:pt x="3555560" y="2685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1A0A47-5751-485B-9658-EA426621E579}">
      <dsp:nvSpPr>
        <dsp:cNvPr id="0" name=""/>
        <dsp:cNvSpPr/>
      </dsp:nvSpPr>
      <dsp:spPr>
        <a:xfrm>
          <a:off x="4891715" y="0"/>
          <a:ext cx="1236813" cy="6184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מטה החירום העירוני </a:t>
          </a:r>
        </a:p>
      </dsp:txBody>
      <dsp:txXfrm>
        <a:off x="4891715" y="0"/>
        <a:ext cx="1236813" cy="618406"/>
      </dsp:txXfrm>
    </dsp:sp>
    <dsp:sp modelId="{A19A9780-8310-4A27-98C3-B7AA9BCFF3AF}">
      <dsp:nvSpPr>
        <dsp:cNvPr id="0" name=""/>
        <dsp:cNvSpPr/>
      </dsp:nvSpPr>
      <dsp:spPr>
        <a:xfrm>
          <a:off x="8447276" y="886988"/>
          <a:ext cx="1236813" cy="6184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Calibri" panose="020F0502020204030204" pitchFamily="34" charset="0"/>
              <a:cs typeface="Calibri" panose="020F0502020204030204" pitchFamily="34" charset="0"/>
            </a:rPr>
            <a:t>ראש צוות 2</a:t>
          </a:r>
        </a:p>
      </dsp:txBody>
      <dsp:txXfrm>
        <a:off x="8447276" y="886988"/>
        <a:ext cx="1236813" cy="618406"/>
      </dsp:txXfrm>
    </dsp:sp>
    <dsp:sp modelId="{77B01799-79E2-40DC-AE57-B7AD2AEE5D75}">
      <dsp:nvSpPr>
        <dsp:cNvPr id="0" name=""/>
        <dsp:cNvSpPr/>
      </dsp:nvSpPr>
      <dsp:spPr>
        <a:xfrm>
          <a:off x="4069036" y="886982"/>
          <a:ext cx="1236813" cy="6184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ראש צוות 1</a:t>
          </a:r>
        </a:p>
      </dsp:txBody>
      <dsp:txXfrm>
        <a:off x="4069036" y="886982"/>
        <a:ext cx="1236813" cy="618406"/>
      </dsp:txXfrm>
    </dsp:sp>
    <dsp:sp modelId="{6ACD8E2A-BA46-45A5-8747-B9AA5C65AC7F}">
      <dsp:nvSpPr>
        <dsp:cNvPr id="0" name=""/>
        <dsp:cNvSpPr/>
      </dsp:nvSpPr>
      <dsp:spPr>
        <a:xfrm>
          <a:off x="4278" y="2892766"/>
          <a:ext cx="1236813" cy="936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רכז רווחה ופרט</a:t>
          </a:r>
        </a:p>
      </dsp:txBody>
      <dsp:txXfrm>
        <a:off x="4278" y="2892766"/>
        <a:ext cx="1236813" cy="936255"/>
      </dsp:txXfrm>
    </dsp:sp>
    <dsp:sp modelId="{243C3AE6-8F57-4848-A4F4-104ED82ACD0C}">
      <dsp:nvSpPr>
        <dsp:cNvPr id="0" name=""/>
        <dsp:cNvSpPr/>
      </dsp:nvSpPr>
      <dsp:spPr>
        <a:xfrm>
          <a:off x="313481" y="4088753"/>
          <a:ext cx="1236813" cy="618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פעילים</a:t>
          </a:r>
        </a:p>
      </dsp:txBody>
      <dsp:txXfrm>
        <a:off x="313481" y="4088753"/>
        <a:ext cx="1236813" cy="618406"/>
      </dsp:txXfrm>
    </dsp:sp>
    <dsp:sp modelId="{F55E76E4-4F33-4FD6-9CB7-5ED9E9A3F3C6}">
      <dsp:nvSpPr>
        <dsp:cNvPr id="0" name=""/>
        <dsp:cNvSpPr/>
      </dsp:nvSpPr>
      <dsp:spPr>
        <a:xfrm>
          <a:off x="1500823" y="2892766"/>
          <a:ext cx="1562887" cy="936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רכז חינוך תרבות 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ופנאי</a:t>
          </a:r>
        </a:p>
      </dsp:txBody>
      <dsp:txXfrm>
        <a:off x="1500823" y="2892766"/>
        <a:ext cx="1562887" cy="936255"/>
      </dsp:txXfrm>
    </dsp:sp>
    <dsp:sp modelId="{CDF1E62C-CE38-41F8-BD86-45457B19988E}">
      <dsp:nvSpPr>
        <dsp:cNvPr id="0" name=""/>
        <dsp:cNvSpPr/>
      </dsp:nvSpPr>
      <dsp:spPr>
        <a:xfrm>
          <a:off x="1891545" y="4088753"/>
          <a:ext cx="1236813" cy="618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פעילים</a:t>
          </a:r>
        </a:p>
      </dsp:txBody>
      <dsp:txXfrm>
        <a:off x="1891545" y="4088753"/>
        <a:ext cx="1236813" cy="618406"/>
      </dsp:txXfrm>
    </dsp:sp>
    <dsp:sp modelId="{2C3055D8-9381-4CA6-9942-49D3585F3A0D}">
      <dsp:nvSpPr>
        <dsp:cNvPr id="0" name=""/>
        <dsp:cNvSpPr/>
      </dsp:nvSpPr>
      <dsp:spPr>
        <a:xfrm>
          <a:off x="3323441" y="2892766"/>
          <a:ext cx="1236813" cy="936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רכז לוגיסטיקה </a:t>
          </a:r>
        </a:p>
      </dsp:txBody>
      <dsp:txXfrm>
        <a:off x="3323441" y="2892766"/>
        <a:ext cx="1236813" cy="936255"/>
      </dsp:txXfrm>
    </dsp:sp>
    <dsp:sp modelId="{75AE4FAF-C309-4E62-8254-47E5A0582E07}">
      <dsp:nvSpPr>
        <dsp:cNvPr id="0" name=""/>
        <dsp:cNvSpPr/>
      </dsp:nvSpPr>
      <dsp:spPr>
        <a:xfrm>
          <a:off x="3632645" y="4088753"/>
          <a:ext cx="1236813" cy="618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פעילים</a:t>
          </a:r>
        </a:p>
      </dsp:txBody>
      <dsp:txXfrm>
        <a:off x="3632645" y="4088753"/>
        <a:ext cx="1236813" cy="618406"/>
      </dsp:txXfrm>
    </dsp:sp>
    <dsp:sp modelId="{E0D03EEB-6D12-4412-8B8C-73C68C06661A}">
      <dsp:nvSpPr>
        <dsp:cNvPr id="0" name=""/>
        <dsp:cNvSpPr/>
      </dsp:nvSpPr>
      <dsp:spPr>
        <a:xfrm>
          <a:off x="4819986" y="2892766"/>
          <a:ext cx="1236813" cy="936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רכז בריאות </a:t>
          </a:r>
        </a:p>
      </dsp:txBody>
      <dsp:txXfrm>
        <a:off x="4819986" y="2892766"/>
        <a:ext cx="1236813" cy="936255"/>
      </dsp:txXfrm>
    </dsp:sp>
    <dsp:sp modelId="{ED3CC6DC-5F08-4EFC-A8E2-286D00CBE745}">
      <dsp:nvSpPr>
        <dsp:cNvPr id="0" name=""/>
        <dsp:cNvSpPr/>
      </dsp:nvSpPr>
      <dsp:spPr>
        <a:xfrm>
          <a:off x="5129189" y="4088753"/>
          <a:ext cx="1236813" cy="618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פעילים</a:t>
          </a:r>
        </a:p>
      </dsp:txBody>
      <dsp:txXfrm>
        <a:off x="5129189" y="4088753"/>
        <a:ext cx="1236813" cy="618406"/>
      </dsp:txXfrm>
    </dsp:sp>
    <dsp:sp modelId="{47585DB7-5280-4FAB-8C22-53D2B4C9AA17}">
      <dsp:nvSpPr>
        <dsp:cNvPr id="0" name=""/>
        <dsp:cNvSpPr/>
      </dsp:nvSpPr>
      <dsp:spPr>
        <a:xfrm>
          <a:off x="6316531" y="2892766"/>
          <a:ext cx="1557532" cy="936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רכז מידע הסברה ודוברות </a:t>
          </a:r>
        </a:p>
      </dsp:txBody>
      <dsp:txXfrm>
        <a:off x="6316531" y="2892766"/>
        <a:ext cx="1557532" cy="936255"/>
      </dsp:txXfrm>
    </dsp:sp>
    <dsp:sp modelId="{81076FD5-4348-47BA-9752-38EC7CB8508F}">
      <dsp:nvSpPr>
        <dsp:cNvPr id="0" name=""/>
        <dsp:cNvSpPr/>
      </dsp:nvSpPr>
      <dsp:spPr>
        <a:xfrm>
          <a:off x="6705914" y="4088753"/>
          <a:ext cx="1236813" cy="618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פעילים</a:t>
          </a:r>
        </a:p>
      </dsp:txBody>
      <dsp:txXfrm>
        <a:off x="6705914" y="4088753"/>
        <a:ext cx="1236813" cy="618406"/>
      </dsp:txXfrm>
    </dsp:sp>
    <dsp:sp modelId="{7854BF29-7C63-44B5-B480-73D560FE28C8}">
      <dsp:nvSpPr>
        <dsp:cNvPr id="0" name=""/>
        <dsp:cNvSpPr/>
      </dsp:nvSpPr>
      <dsp:spPr>
        <a:xfrm>
          <a:off x="8133794" y="2892766"/>
          <a:ext cx="1236813" cy="936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רכז בטחון</a:t>
          </a:r>
        </a:p>
      </dsp:txBody>
      <dsp:txXfrm>
        <a:off x="8133794" y="2892766"/>
        <a:ext cx="1236813" cy="936255"/>
      </dsp:txXfrm>
    </dsp:sp>
    <dsp:sp modelId="{F36D9397-DFCF-44E0-9CE8-E563EDC0A4E8}">
      <dsp:nvSpPr>
        <dsp:cNvPr id="0" name=""/>
        <dsp:cNvSpPr/>
      </dsp:nvSpPr>
      <dsp:spPr>
        <a:xfrm>
          <a:off x="8413178" y="4097598"/>
          <a:ext cx="1236813" cy="6184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פעילים</a:t>
          </a:r>
        </a:p>
      </dsp:txBody>
      <dsp:txXfrm>
        <a:off x="8413178" y="4097598"/>
        <a:ext cx="1236813" cy="618406"/>
      </dsp:txXfrm>
    </dsp:sp>
    <dsp:sp modelId="{FE791621-0086-4BAB-A4E0-3C61370D3528}">
      <dsp:nvSpPr>
        <dsp:cNvPr id="0" name=""/>
        <dsp:cNvSpPr/>
      </dsp:nvSpPr>
      <dsp:spPr>
        <a:xfrm>
          <a:off x="3320763" y="1765120"/>
          <a:ext cx="1236813" cy="867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rPr>
            <a:t>מטה הצח"ש </a:t>
          </a:r>
        </a:p>
      </dsp:txBody>
      <dsp:txXfrm>
        <a:off x="3320763" y="1765120"/>
        <a:ext cx="1236813" cy="867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148C9-2508-47CE-9A68-067B81241509}">
      <dsp:nvSpPr>
        <dsp:cNvPr id="0" name=""/>
        <dsp:cNvSpPr/>
      </dsp:nvSpPr>
      <dsp:spPr>
        <a:xfrm>
          <a:off x="1851596" y="3447"/>
          <a:ext cx="4789385" cy="5642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הפעלה ע"י הרשות המקומית </a:t>
          </a:r>
          <a:endParaRPr lang="he-IL" sz="18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68121" y="19972"/>
        <a:ext cx="4756335" cy="531166"/>
      </dsp:txXfrm>
    </dsp:sp>
    <dsp:sp modelId="{7A66466E-4EB0-4965-97C7-17E0CAEB2FB1}">
      <dsp:nvSpPr>
        <dsp:cNvPr id="0" name=""/>
        <dsp:cNvSpPr/>
      </dsp:nvSpPr>
      <dsp:spPr>
        <a:xfrm rot="5400000">
          <a:off x="4140498" y="581769"/>
          <a:ext cx="211581" cy="2538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0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170119" y="602927"/>
        <a:ext cx="152339" cy="148107"/>
      </dsp:txXfrm>
    </dsp:sp>
    <dsp:sp modelId="{0954AAC9-657C-4189-932F-20FC801C8905}">
      <dsp:nvSpPr>
        <dsp:cNvPr id="0" name=""/>
        <dsp:cNvSpPr/>
      </dsp:nvSpPr>
      <dsp:spPr>
        <a:xfrm>
          <a:off x="1851596" y="849771"/>
          <a:ext cx="4789385" cy="564216"/>
        </a:xfrm>
        <a:prstGeom prst="roundRect">
          <a:avLst>
            <a:gd name="adj" fmla="val 10000"/>
          </a:avLst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הגדרת המשבר</a:t>
          </a:r>
        </a:p>
      </dsp:txBody>
      <dsp:txXfrm>
        <a:off x="1868121" y="866296"/>
        <a:ext cx="4756335" cy="531166"/>
      </dsp:txXfrm>
    </dsp:sp>
    <dsp:sp modelId="{EEC1E385-C7B4-4B2E-8111-A3AB29055A5A}">
      <dsp:nvSpPr>
        <dsp:cNvPr id="0" name=""/>
        <dsp:cNvSpPr/>
      </dsp:nvSpPr>
      <dsp:spPr>
        <a:xfrm rot="5400000">
          <a:off x="4140498" y="1428093"/>
          <a:ext cx="211581" cy="2538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0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170119" y="1449251"/>
        <a:ext cx="152339" cy="148107"/>
      </dsp:txXfrm>
    </dsp:sp>
    <dsp:sp modelId="{30B07025-0EE9-4499-A8E8-303C7E662C9B}">
      <dsp:nvSpPr>
        <dsp:cNvPr id="0" name=""/>
        <dsp:cNvSpPr/>
      </dsp:nvSpPr>
      <dsp:spPr>
        <a:xfrm>
          <a:off x="1851596" y="1696096"/>
          <a:ext cx="4789385" cy="564216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תמונת מצב- איסוף</a:t>
          </a:r>
        </a:p>
      </dsp:txBody>
      <dsp:txXfrm>
        <a:off x="1868121" y="1712621"/>
        <a:ext cx="4756335" cy="531166"/>
      </dsp:txXfrm>
    </dsp:sp>
    <dsp:sp modelId="{C6272B88-3C82-4861-9343-3B96BAA22725}">
      <dsp:nvSpPr>
        <dsp:cNvPr id="0" name=""/>
        <dsp:cNvSpPr/>
      </dsp:nvSpPr>
      <dsp:spPr>
        <a:xfrm rot="5400000">
          <a:off x="4140498" y="2274418"/>
          <a:ext cx="211581" cy="2538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0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170119" y="2295576"/>
        <a:ext cx="152339" cy="148107"/>
      </dsp:txXfrm>
    </dsp:sp>
    <dsp:sp modelId="{32A3905A-2212-425F-94AA-117293A419A6}">
      <dsp:nvSpPr>
        <dsp:cNvPr id="0" name=""/>
        <dsp:cNvSpPr/>
      </dsp:nvSpPr>
      <dsp:spPr>
        <a:xfrm>
          <a:off x="1851596" y="2542421"/>
          <a:ext cx="4789385" cy="564216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הערכת מצב- ניתוח</a:t>
          </a:r>
        </a:p>
      </dsp:txBody>
      <dsp:txXfrm>
        <a:off x="1868121" y="2558946"/>
        <a:ext cx="4756335" cy="531166"/>
      </dsp:txXfrm>
    </dsp:sp>
    <dsp:sp modelId="{A8594A56-3F14-44CD-856E-4FF5FBEEED39}">
      <dsp:nvSpPr>
        <dsp:cNvPr id="0" name=""/>
        <dsp:cNvSpPr/>
      </dsp:nvSpPr>
      <dsp:spPr>
        <a:xfrm rot="5400000">
          <a:off x="4140498" y="3120743"/>
          <a:ext cx="211581" cy="2538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0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170119" y="3141901"/>
        <a:ext cx="152339" cy="148107"/>
      </dsp:txXfrm>
    </dsp:sp>
    <dsp:sp modelId="{50E9A859-5D34-4E58-84CE-94708B653B2A}">
      <dsp:nvSpPr>
        <dsp:cNvPr id="0" name=""/>
        <dsp:cNvSpPr/>
      </dsp:nvSpPr>
      <dsp:spPr>
        <a:xfrm>
          <a:off x="1851596" y="3388745"/>
          <a:ext cx="4789385" cy="564216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העברת הנחיות לתושבים בתאום עם הרשות </a:t>
          </a:r>
        </a:p>
      </dsp:txBody>
      <dsp:txXfrm>
        <a:off x="1868121" y="3405270"/>
        <a:ext cx="4756335" cy="531166"/>
      </dsp:txXfrm>
    </dsp:sp>
    <dsp:sp modelId="{520C8FD1-E274-41AF-ABE7-5CEEDDA1FEB2}">
      <dsp:nvSpPr>
        <dsp:cNvPr id="0" name=""/>
        <dsp:cNvSpPr/>
      </dsp:nvSpPr>
      <dsp:spPr>
        <a:xfrm rot="5400000">
          <a:off x="4140498" y="3967067"/>
          <a:ext cx="211581" cy="2538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000" b="1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170119" y="3988225"/>
        <a:ext cx="152339" cy="148107"/>
      </dsp:txXfrm>
    </dsp:sp>
    <dsp:sp modelId="{8FAC3CD2-5CA5-4A2D-8E27-B2F823F648C3}">
      <dsp:nvSpPr>
        <dsp:cNvPr id="0" name=""/>
        <dsp:cNvSpPr/>
      </dsp:nvSpPr>
      <dsp:spPr>
        <a:xfrm>
          <a:off x="1832176" y="4235070"/>
          <a:ext cx="4828225" cy="564216"/>
        </a:xfrm>
        <a:prstGeom prst="roundRect">
          <a:avLst>
            <a:gd name="adj" fmla="val 10000"/>
          </a:avLst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בדיקת פערים והפנייה לרשות </a:t>
          </a:r>
        </a:p>
      </dsp:txBody>
      <dsp:txXfrm>
        <a:off x="1848701" y="4251595"/>
        <a:ext cx="4795175" cy="531166"/>
      </dsp:txXfrm>
    </dsp:sp>
    <dsp:sp modelId="{C452C964-234B-4AE9-96B6-FD5271A8D726}">
      <dsp:nvSpPr>
        <dsp:cNvPr id="0" name=""/>
        <dsp:cNvSpPr/>
      </dsp:nvSpPr>
      <dsp:spPr>
        <a:xfrm rot="5400000">
          <a:off x="4140498" y="4813392"/>
          <a:ext cx="211581" cy="2538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000" kern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170119" y="4834550"/>
        <a:ext cx="152339" cy="148107"/>
      </dsp:txXfrm>
    </dsp:sp>
    <dsp:sp modelId="{F7A0F02B-EB8E-4889-B073-F6F73C0019C0}">
      <dsp:nvSpPr>
        <dsp:cNvPr id="0" name=""/>
        <dsp:cNvSpPr/>
      </dsp:nvSpPr>
      <dsp:spPr>
        <a:xfrm>
          <a:off x="1844780" y="5081395"/>
          <a:ext cx="4803016" cy="564216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המשך תיווך בין הרשות המקומית והתושבים</a:t>
          </a:r>
        </a:p>
      </dsp:txBody>
      <dsp:txXfrm>
        <a:off x="1861305" y="5097920"/>
        <a:ext cx="4769966" cy="531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0311923-1330-48C0-84B3-F48C7EF81D99}" type="datetimeFigureOut">
              <a:rPr lang="he-IL" smtClean="0"/>
              <a:t>ג'/אדר/תשפ"א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ACE66D3-F184-49EE-AB5B-113DCB54BB8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492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AA71F-575A-4CC9-8A40-4A2BEF6043ED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3919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2858E5-37F2-408C-B3DF-656AB1D83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F8BBC2B-3C69-4469-A63C-DE7A68913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9F7C288-4FAC-46A2-80B9-74C9639B3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2873-5609-4B79-8D8B-3779B9B5302F}" type="datetimeFigureOut">
              <a:rPr lang="he-IL" smtClean="0"/>
              <a:t>ג'/אדר/תשפ"א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5353800-EE4F-43E7-A171-2B006069C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0DD93B6-4190-4E89-8F6B-C81248EB8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7BCE-B209-44C4-A416-BE55E4249F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302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2A5D5F-4FB7-4BA7-B52E-E5EC54D7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69086737-87AE-468B-9A98-22B8336D8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78BE70C-1FF7-4F2E-97A9-057302D7F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2873-5609-4B79-8D8B-3779B9B5302F}" type="datetimeFigureOut">
              <a:rPr lang="he-IL" smtClean="0"/>
              <a:t>ג'/אדר/תשפ"א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8822FB2-B03B-4CFC-9CB3-1E067A7F8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F5D1BB3-24BA-4417-A019-A0241105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7BCE-B209-44C4-A416-BE55E4249F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25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F53EEA11-F4E5-4F70-AA6E-EA0145EC0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6909FFF-0CF6-4202-89A5-11F9ACECB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A400390-9B25-44D3-852D-7F0EAAB9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2873-5609-4B79-8D8B-3779B9B5302F}" type="datetimeFigureOut">
              <a:rPr lang="he-IL" smtClean="0"/>
              <a:t>ג'/אדר/תשפ"א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BC88149-5578-4FE1-ABEB-B259E7619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421F366-8A7B-4105-AB22-A1536B0C0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7BCE-B209-44C4-A416-BE55E4249F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82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39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20EACA0-D70E-49B8-8167-8F8F846BA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423E776-2763-466B-9667-76CA7FB58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7E8A57C-2C7B-4DBE-A993-84EE8E01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2873-5609-4B79-8D8B-3779B9B5302F}" type="datetimeFigureOut">
              <a:rPr lang="he-IL" smtClean="0"/>
              <a:t>ג'/אדר/תשפ"א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DFEA573-B463-487F-9480-16E1588AD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685A9CB-0169-4E24-B8F0-985D63F3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7BCE-B209-44C4-A416-BE55E4249F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044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95F3B7-C78A-49C9-91C1-29FD671E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CF61681-615A-4EF9-AEE5-934CAF33B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87A98F6-75E5-45D2-82B8-E4974B049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2873-5609-4B79-8D8B-3779B9B5302F}" type="datetimeFigureOut">
              <a:rPr lang="he-IL" smtClean="0"/>
              <a:t>ג'/אדר/תשפ"א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C71D8DE-5A4A-44BC-A836-2EB4469CC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0AB3C2F-544A-4787-90A5-6BDE97B3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7BCE-B209-44C4-A416-BE55E4249F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42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B0081BE-1288-4D6A-A574-15B5BABBC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87C9358-F8DA-4B0C-B203-A2E059603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A12A216-6953-4A84-AF62-0AC1BF001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7082AF4-2DB0-46BF-AE03-A5B76580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2873-5609-4B79-8D8B-3779B9B5302F}" type="datetimeFigureOut">
              <a:rPr lang="he-IL" smtClean="0"/>
              <a:t>ג'/אדר/תשפ"א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0842626-9C81-43E5-966C-974CB4DF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97AD277-9A86-4FDE-B34A-A550E605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7BCE-B209-44C4-A416-BE55E4249F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773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CCB4FA7-E51E-4EAD-B082-F12CA11A4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FE5B5A6-CE2F-45F4-92B5-B2A888265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383DF6D-8AFA-4DBB-BAA2-D242338F1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C42AB1A7-91C3-48CA-86E9-A375F93E5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106C64D-CB61-465A-9D43-A75363C2E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B4BB197-F2C0-4CAC-B60D-5133A54C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2873-5609-4B79-8D8B-3779B9B5302F}" type="datetimeFigureOut">
              <a:rPr lang="he-IL" smtClean="0"/>
              <a:t>ג'/אדר/תשפ"א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D272BB2-C44A-4A52-A2A5-7BB1C588F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7167C8E4-E03B-4630-A737-E67E98AE1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7BCE-B209-44C4-A416-BE55E4249F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8023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8D35F9F-B2BD-40AE-AD1F-F0809EE52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3020F8C8-6790-41AA-8FB2-AD3AB752F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2873-5609-4B79-8D8B-3779B9B5302F}" type="datetimeFigureOut">
              <a:rPr lang="he-IL" smtClean="0"/>
              <a:t>ג'/אדר/תשפ"א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83608C7F-2AC8-4FD3-A554-F7902E1B4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960AE6F-8C9F-4A43-8A6E-00C931B5E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7BCE-B209-44C4-A416-BE55E4249F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913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F07D3615-78E2-41FD-B4CC-9D5BCA4C1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2873-5609-4B79-8D8B-3779B9B5302F}" type="datetimeFigureOut">
              <a:rPr lang="he-IL" smtClean="0"/>
              <a:t>ג'/אדר/תשפ"א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BB188C20-3FAF-437A-8915-890A533F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E5CFC46-F2C7-461E-8B73-DEB97772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7BCE-B209-44C4-A416-BE55E4249F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498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A8A9257-590B-4EAF-9CC3-40809D4D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59B51DC-50BB-4A2E-B140-D03A190BA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DF2F644B-9433-4B33-A44A-69A6545B5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5515613-3FD2-40E3-B89D-2336AA4D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2873-5609-4B79-8D8B-3779B9B5302F}" type="datetimeFigureOut">
              <a:rPr lang="he-IL" smtClean="0"/>
              <a:t>ג'/אדר/תשפ"א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8C10822-EB2C-41B6-8F26-EF737CA0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F6D4E8C-A175-4F3F-B94D-A9DF357F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7BCE-B209-44C4-A416-BE55E4249F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529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CBB8E03-3849-4559-AE86-50A803B93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CC21BD0-648B-4418-A128-6B941AC33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F3B22D41-1707-4244-8DFD-0C59AFC93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D115DB4-8E1F-4A7E-8B57-CBE9D5236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E2873-5609-4B79-8D8B-3779B9B5302F}" type="datetimeFigureOut">
              <a:rPr lang="he-IL" smtClean="0"/>
              <a:t>ג'/אדר/תשפ"א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EB6D51F-46DE-465C-AF8F-04C0E027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E64E3A3-A7D0-41B4-B0CF-FEC27641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C7BCE-B209-44C4-A416-BE55E4249F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621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2B3DD585-0F37-4132-95CA-3A77276E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1A23E95-975C-45AD-96FF-BA52D2DEF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5CC9E51-4B82-40D3-9EE8-11EBC5B72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E2873-5609-4B79-8D8B-3779B9B5302F}" type="datetimeFigureOut">
              <a:rPr lang="he-IL" smtClean="0"/>
              <a:t>ג'/אדר/תשפ"א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B272537-3592-46CD-8496-D6E3605B5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25F9EB7-EE6B-41D7-AB34-BEA468B62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C7BCE-B209-44C4-A416-BE55E4249F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383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CEC2F773-B542-466D-BEFF-54FE1B7E0F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405" r="1" b="238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מלבן 11">
            <a:extLst>
              <a:ext uri="{FF2B5EF4-FFF2-40B4-BE49-F238E27FC236}">
                <a16:creationId xmlns:a16="http://schemas.microsoft.com/office/drawing/2014/main" id="{A400F8B5-D80C-4503-9859-FDFD5868E72E}"/>
              </a:ext>
            </a:extLst>
          </p:cNvPr>
          <p:cNvSpPr/>
          <p:nvPr/>
        </p:nvSpPr>
        <p:spPr>
          <a:xfrm rot="5400000" flipH="1">
            <a:off x="3250505" y="-3326675"/>
            <a:ext cx="5690992" cy="12192002"/>
          </a:xfrm>
          <a:prstGeom prst="rect">
            <a:avLst/>
          </a:prstGeom>
          <a:gradFill flip="none" rotWithShape="1"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26000">
                <a:schemeClr val="bg1"/>
              </a:gs>
            </a:gsLst>
            <a:lin ang="9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74CECFF-9661-4638-A655-8B55089E1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1637" y="1552566"/>
            <a:ext cx="1380247" cy="770965"/>
          </a:xfrm>
          <a:prstGeom prst="rect">
            <a:avLst/>
          </a:prstGeom>
        </p:spPr>
      </p:pic>
      <p:pic>
        <p:nvPicPr>
          <p:cNvPr id="3" name="גרפיקה 2">
            <a:extLst>
              <a:ext uri="{FF2B5EF4-FFF2-40B4-BE49-F238E27FC236}">
                <a16:creationId xmlns:a16="http://schemas.microsoft.com/office/drawing/2014/main" id="{4BCE75FA-D64C-4A0B-9EB4-8F5E866AC1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516" r="7274" b="59921"/>
          <a:stretch/>
        </p:blipFill>
        <p:spPr>
          <a:xfrm>
            <a:off x="4058196" y="5336085"/>
            <a:ext cx="8133805" cy="222083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4C3DF73-8778-478A-848B-958D9CF65DED}"/>
              </a:ext>
            </a:extLst>
          </p:cNvPr>
          <p:cNvGrpSpPr/>
          <p:nvPr/>
        </p:nvGrpSpPr>
        <p:grpSpPr>
          <a:xfrm>
            <a:off x="368519" y="1429628"/>
            <a:ext cx="7690123" cy="1535163"/>
            <a:chOff x="-1508860" y="1120746"/>
            <a:chExt cx="7690123" cy="1535163"/>
          </a:xfrm>
        </p:grpSpPr>
        <p:sp>
          <p:nvSpPr>
            <p:cNvPr id="13" name="מלבן 12">
              <a:extLst>
                <a:ext uri="{FF2B5EF4-FFF2-40B4-BE49-F238E27FC236}">
                  <a16:creationId xmlns:a16="http://schemas.microsoft.com/office/drawing/2014/main" id="{904F78F6-4EB7-42F8-9E6B-CE9CED071B0A}"/>
                </a:ext>
              </a:extLst>
            </p:cNvPr>
            <p:cNvSpPr/>
            <p:nvPr/>
          </p:nvSpPr>
          <p:spPr>
            <a:xfrm>
              <a:off x="-1508860" y="1120746"/>
              <a:ext cx="769012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he-IL" sz="7200" b="1" baseline="30000" dirty="0" err="1">
                  <a:ln w="0"/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צח"ש</a:t>
              </a:r>
              <a:r>
                <a:rPr lang="he-IL" sz="7200" b="1" baseline="30000" dirty="0">
                  <a:ln w="0"/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צוותי חירום שכונתיים</a:t>
              </a:r>
              <a:endParaRPr lang="he-IL" sz="6000" b="1" dirty="0">
                <a:ln w="0"/>
                <a:solidFill>
                  <a:srgbClr val="3C5F5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A249B03-BA7B-4BCD-B45C-2CD9B4503E31}"/>
                </a:ext>
              </a:extLst>
            </p:cNvPr>
            <p:cNvSpPr/>
            <p:nvPr/>
          </p:nvSpPr>
          <p:spPr>
            <a:xfrm>
              <a:off x="92737" y="1948023"/>
              <a:ext cx="608852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he-IL" sz="4000" b="1" dirty="0">
                  <a:solidFill>
                    <a:srgbClr val="447D7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הקמת </a:t>
              </a:r>
              <a:r>
                <a:rPr lang="he-IL" sz="4000" b="1" dirty="0" err="1">
                  <a:solidFill>
                    <a:srgbClr val="447D7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צח"שים</a:t>
              </a:r>
              <a:r>
                <a:rPr lang="he-IL" sz="4000" b="1" dirty="0">
                  <a:solidFill>
                    <a:srgbClr val="447D7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בחברה הערבית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E97786-2A0B-474F-839F-76FD591B5B30}"/>
              </a:ext>
            </a:extLst>
          </p:cNvPr>
          <p:cNvCxnSpPr>
            <a:cxnSpLocks/>
          </p:cNvCxnSpPr>
          <p:nvPr/>
        </p:nvCxnSpPr>
        <p:spPr>
          <a:xfrm>
            <a:off x="8332122" y="1475890"/>
            <a:ext cx="0" cy="1293436"/>
          </a:xfrm>
          <a:prstGeom prst="line">
            <a:avLst/>
          </a:prstGeom>
          <a:ln w="19050">
            <a:solidFill>
              <a:srgbClr val="447D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גרפיקה 2">
            <a:extLst>
              <a:ext uri="{FF2B5EF4-FFF2-40B4-BE49-F238E27FC236}">
                <a16:creationId xmlns:a16="http://schemas.microsoft.com/office/drawing/2014/main" id="{FC4092D4-AE35-430B-8DFC-F47E3EDFE1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516" r="7274" b="59921"/>
          <a:stretch/>
        </p:blipFill>
        <p:spPr>
          <a:xfrm flipH="1">
            <a:off x="-1198180" y="6180293"/>
            <a:ext cx="9197266" cy="2220836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59E56E82-51C8-4760-999B-2DB87D12F0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95149" y="2385476"/>
            <a:ext cx="1021188" cy="1192893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B93ECBCC-DA21-451D-AF2D-B938375DE5F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831918" y="914508"/>
            <a:ext cx="1514268" cy="549532"/>
          </a:xfrm>
          <a:prstGeom prst="rect">
            <a:avLst/>
          </a:prstGeom>
        </p:spPr>
      </p:pic>
      <p:pic>
        <p:nvPicPr>
          <p:cNvPr id="1026" name="Picture 2" descr="תוצאת תמונה עבור תקווה ישראלי">
            <a:extLst>
              <a:ext uri="{FF2B5EF4-FFF2-40B4-BE49-F238E27FC236}">
                <a16:creationId xmlns:a16="http://schemas.microsoft.com/office/drawing/2014/main" id="{83977D70-1B62-44AB-B851-18354819B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247" y="2435193"/>
            <a:ext cx="694006" cy="8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38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>
            <a:extLst>
              <a:ext uri="{FF2B5EF4-FFF2-40B4-BE49-F238E27FC236}">
                <a16:creationId xmlns:a16="http://schemas.microsoft.com/office/drawing/2014/main" id="{28E0D09A-C8E9-4A73-9286-8971F8FA2787}"/>
              </a:ext>
            </a:extLst>
          </p:cNvPr>
          <p:cNvSpPr/>
          <p:nvPr/>
        </p:nvSpPr>
        <p:spPr>
          <a:xfrm>
            <a:off x="965200" y="2184400"/>
            <a:ext cx="10403840" cy="28050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צוות פעילים קהילתיים ומתנדבים, תושבי השכונה/הרובע, שעברו הכשרה בסיסית במטרה: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לקדם את החוסן הקהילתי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 לשפר את היערכות הקהילה להתמודדות עם מצבי משבר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להוות צוות התערבות וסיוע במצבי חירום ומשבר" .</a:t>
            </a:r>
          </a:p>
          <a:p>
            <a:pPr>
              <a:lnSpc>
                <a:spcPct val="150000"/>
              </a:lnSpc>
            </a:pP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B133E1DE-5B2D-4A9F-8160-521328F7F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139" y="197426"/>
            <a:ext cx="813699" cy="950516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400B2925-5284-4FD7-A4DF-9EC98D9F2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538" y="206170"/>
            <a:ext cx="1680021" cy="801552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BCA3852C-784E-4DC0-8FD2-6591BEE59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086" y="165260"/>
            <a:ext cx="2208721" cy="80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54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2">
            <a:extLst>
              <a:ext uri="{FF2B5EF4-FFF2-40B4-BE49-F238E27FC236}">
                <a16:creationId xmlns:a16="http://schemas.microsoft.com/office/drawing/2014/main" id="{C62D5D76-735B-4C90-8220-86E53A713413}"/>
              </a:ext>
            </a:extLst>
          </p:cNvPr>
          <p:cNvSpPr txBox="1"/>
          <p:nvPr/>
        </p:nvSpPr>
        <p:spPr>
          <a:xfrm>
            <a:off x="416560" y="1306613"/>
            <a:ext cx="11517278" cy="5063708"/>
          </a:xfrm>
          <a:prstGeom prst="rect">
            <a:avLst/>
          </a:prstGeom>
          <a:solidFill>
            <a:schemeClr val="bg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50000"/>
              </a:lnSpc>
              <a:spcAft>
                <a:spcPts val="0"/>
              </a:spcAft>
            </a:pPr>
            <a:r>
              <a:rPr lang="he-IL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צוותי החירום והחוסן השכונתיים פועלים באופן שונה וייחודי המותאם לכל רשות על פי מאפייניה וצרכיה הייחודיים.</a:t>
            </a:r>
            <a:endParaRPr lang="en-US" sz="2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  <a:spcAft>
                <a:spcPts val="0"/>
              </a:spcAft>
            </a:pPr>
            <a:r>
              <a:rPr lang="he-IL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פעילי </a:t>
            </a:r>
            <a:r>
              <a:rPr lang="he-IL" sz="215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הצח''ש</a:t>
            </a:r>
            <a:r>
              <a:rPr lang="he-IL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פועלים על פי עקרונות העבודה הסוציאלית הקהילתית ומכך נגזר תהליך ההקמה, הליווי, הבניה וההפעלה של הצוותים.</a:t>
            </a:r>
            <a:endParaRPr lang="en-US" sz="2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  <a:spcAft>
                <a:spcPts val="0"/>
              </a:spcAft>
            </a:pPr>
            <a:endParaRPr lang="he-IL" sz="215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  <a:spcAft>
                <a:spcPts val="0"/>
              </a:spcAft>
            </a:pPr>
            <a:r>
              <a:rPr lang="he-IL" sz="215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חברי </a:t>
            </a:r>
            <a:r>
              <a:rPr lang="he-IL" sz="2150" b="1" u="sng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הצח''ש</a:t>
            </a:r>
            <a:r>
              <a:rPr lang="he-IL" sz="215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פועלים בקהילה בתאום עם הצוות הקהילתי העירוני.</a:t>
            </a:r>
            <a:endParaRPr lang="en-US" sz="2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  <a:spcAft>
                <a:spcPts val="0"/>
              </a:spcAft>
            </a:pPr>
            <a:r>
              <a:rPr lang="he-IL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חברי הצח"ש מהווים </a:t>
            </a:r>
            <a:r>
              <a:rPr lang="he-IL" sz="215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שליחים</a:t>
            </a:r>
            <a:r>
              <a:rPr lang="he-IL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בשכונה שלהם אשר מקדמים באופן פעיל ויזום את האכפתיות והערבות ההדדית בבניין/בשכונה, מעודדים את סביבתם ללקיחת אחריות אישית ופעולה יזומה עוד בשלבי ההתכוננות לחירום וודאי שבזמן חירום עצמו, מתוך תפיסה של חיבור לכוחות הקיימים בכל אדם וחשיבות עבודת צוות ועבודה בשיתוף פעולה.</a:t>
            </a:r>
            <a:endParaRPr lang="en-US" sz="2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  <a:spcAft>
                <a:spcPts val="0"/>
              </a:spcAft>
            </a:pPr>
            <a:r>
              <a:rPr lang="he-IL" sz="215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פעולתם של צוותים אלו מגבירה את תחושת השייכות והלכידות בשכונה ובכך בונה ומחזקת את החוסן הקהילתי בעיר.</a:t>
            </a:r>
            <a:endParaRPr lang="en-US" sz="21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8B3A4301-2F27-4142-A1F1-7B75600CD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139" y="197426"/>
            <a:ext cx="813699" cy="950516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4726ED40-03DA-456D-9E5E-9390B5324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538" y="206170"/>
            <a:ext cx="1680021" cy="801552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94F6D196-CFC2-4B07-A2FC-2B3512B04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086" y="165260"/>
            <a:ext cx="2208721" cy="80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מחבר חץ ישר 95">
            <a:extLst>
              <a:ext uri="{FF2B5EF4-FFF2-40B4-BE49-F238E27FC236}">
                <a16:creationId xmlns:a16="http://schemas.microsoft.com/office/drawing/2014/main" id="{D006323D-8B8F-456C-A62B-36A3E831848C}"/>
              </a:ext>
            </a:extLst>
          </p:cNvPr>
          <p:cNvCxnSpPr>
            <a:cxnSpLocks/>
            <a:endCxn id="94" idx="3"/>
          </p:cNvCxnSpPr>
          <p:nvPr/>
        </p:nvCxnSpPr>
        <p:spPr>
          <a:xfrm flipH="1" flipV="1">
            <a:off x="2608292" y="2650949"/>
            <a:ext cx="6482044" cy="358688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id="{44DE7DDD-5F24-488B-97D1-4F1C4A421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918" y="6032590"/>
            <a:ext cx="15039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אחריות ניהולית </a:t>
            </a:r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6AF33009-32A3-46AD-9ECF-2584678ECAD3}"/>
              </a:ext>
            </a:extLst>
          </p:cNvPr>
          <p:cNvGrpSpPr/>
          <p:nvPr/>
        </p:nvGrpSpPr>
        <p:grpSpPr>
          <a:xfrm>
            <a:off x="6641911" y="2430563"/>
            <a:ext cx="1236813" cy="618406"/>
            <a:chOff x="4891715" y="0"/>
            <a:chExt cx="1236813" cy="6184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מלבן 16">
              <a:extLst>
                <a:ext uri="{FF2B5EF4-FFF2-40B4-BE49-F238E27FC236}">
                  <a16:creationId xmlns:a16="http://schemas.microsoft.com/office/drawing/2014/main" id="{3F86CA84-7BE0-404C-B8F1-6E566D2C64FE}"/>
                </a:ext>
              </a:extLst>
            </p:cNvPr>
            <p:cNvSpPr/>
            <p:nvPr/>
          </p:nvSpPr>
          <p:spPr>
            <a:xfrm>
              <a:off x="4891715" y="0"/>
              <a:ext cx="1236813" cy="618406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8410B9EA-2B3F-40E3-AE26-40A2413E2375}"/>
                </a:ext>
              </a:extLst>
            </p:cNvPr>
            <p:cNvSpPr txBox="1"/>
            <p:nvPr/>
          </p:nvSpPr>
          <p:spPr>
            <a:xfrm>
              <a:off x="4891715" y="0"/>
              <a:ext cx="1236813" cy="6184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800" b="1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מטה החירום העירוני </a:t>
              </a:r>
            </a:p>
          </p:txBody>
        </p:sp>
      </p:grp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EE42170A-71AE-4722-B32C-89183BE0034D}"/>
              </a:ext>
            </a:extLst>
          </p:cNvPr>
          <p:cNvGrpSpPr/>
          <p:nvPr/>
        </p:nvGrpSpPr>
        <p:grpSpPr>
          <a:xfrm>
            <a:off x="3857721" y="3739015"/>
            <a:ext cx="1236813" cy="618406"/>
            <a:chOff x="8447276" y="886988"/>
            <a:chExt cx="1236813" cy="6184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C4B86704-B708-4266-B965-2413AEA42DFB}"/>
                </a:ext>
              </a:extLst>
            </p:cNvPr>
            <p:cNvSpPr/>
            <p:nvPr/>
          </p:nvSpPr>
          <p:spPr>
            <a:xfrm>
              <a:off x="8447276" y="886988"/>
              <a:ext cx="1236813" cy="618406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F3A0EAFC-AD46-48F4-9A75-3A3D9DECC673}"/>
                </a:ext>
              </a:extLst>
            </p:cNvPr>
            <p:cNvSpPr txBox="1"/>
            <p:nvPr/>
          </p:nvSpPr>
          <p:spPr>
            <a:xfrm>
              <a:off x="8447276" y="886988"/>
              <a:ext cx="1236813" cy="6184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ראש צוות 2</a:t>
              </a:r>
            </a:p>
          </p:txBody>
        </p: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F8830424-A775-4A4E-8F80-3B8A81B41082}"/>
              </a:ext>
            </a:extLst>
          </p:cNvPr>
          <p:cNvGrpSpPr/>
          <p:nvPr/>
        </p:nvGrpSpPr>
        <p:grpSpPr>
          <a:xfrm>
            <a:off x="3857721" y="2805366"/>
            <a:ext cx="1236813" cy="618406"/>
            <a:chOff x="4069036" y="886982"/>
            <a:chExt cx="1236813" cy="6184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מלבן 12">
              <a:extLst>
                <a:ext uri="{FF2B5EF4-FFF2-40B4-BE49-F238E27FC236}">
                  <a16:creationId xmlns:a16="http://schemas.microsoft.com/office/drawing/2014/main" id="{B0322B0D-A47E-40D5-9F4F-D0D8A62A5EC0}"/>
                </a:ext>
              </a:extLst>
            </p:cNvPr>
            <p:cNvSpPr/>
            <p:nvPr/>
          </p:nvSpPr>
          <p:spPr>
            <a:xfrm>
              <a:off x="4069036" y="886982"/>
              <a:ext cx="1236813" cy="618406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תיבת טקסט 13">
              <a:extLst>
                <a:ext uri="{FF2B5EF4-FFF2-40B4-BE49-F238E27FC236}">
                  <a16:creationId xmlns:a16="http://schemas.microsoft.com/office/drawing/2014/main" id="{3E746B2A-7A28-4339-850C-F67D58B4F5B8}"/>
                </a:ext>
              </a:extLst>
            </p:cNvPr>
            <p:cNvSpPr txBox="1"/>
            <p:nvPr/>
          </p:nvSpPr>
          <p:spPr>
            <a:xfrm>
              <a:off x="4069036" y="886982"/>
              <a:ext cx="1236813" cy="6184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600" b="1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ראש צוות 1</a:t>
              </a:r>
            </a:p>
          </p:txBody>
        </p:sp>
      </p:grpSp>
      <p:cxnSp>
        <p:nvCxnSpPr>
          <p:cNvPr id="3" name="מחבר חץ ישר 2">
            <a:extLst>
              <a:ext uri="{FF2B5EF4-FFF2-40B4-BE49-F238E27FC236}">
                <a16:creationId xmlns:a16="http://schemas.microsoft.com/office/drawing/2014/main" id="{24A64B63-AFC2-46EF-B6FC-ECDBB7BAD415}"/>
              </a:ext>
            </a:extLst>
          </p:cNvPr>
          <p:cNvCxnSpPr>
            <a:cxnSpLocks/>
          </p:cNvCxnSpPr>
          <p:nvPr/>
        </p:nvCxnSpPr>
        <p:spPr>
          <a:xfrm>
            <a:off x="7260318" y="3061288"/>
            <a:ext cx="0" cy="60043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EC51355E-D77F-4933-AFDB-32CEC5A1EA1C}"/>
              </a:ext>
            </a:extLst>
          </p:cNvPr>
          <p:cNvCxnSpPr>
            <a:cxnSpLocks/>
          </p:cNvCxnSpPr>
          <p:nvPr/>
        </p:nvCxnSpPr>
        <p:spPr>
          <a:xfrm flipH="1">
            <a:off x="5514767" y="3655055"/>
            <a:ext cx="1745551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8AA44AA5-AA89-458E-AAC5-DD746570DA4E}"/>
              </a:ext>
            </a:extLst>
          </p:cNvPr>
          <p:cNvCxnSpPr>
            <a:cxnSpLocks/>
          </p:cNvCxnSpPr>
          <p:nvPr/>
        </p:nvCxnSpPr>
        <p:spPr>
          <a:xfrm>
            <a:off x="5514767" y="3061288"/>
            <a:ext cx="0" cy="98693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3AEBE668-C663-423C-AE2F-911417C957ED}"/>
              </a:ext>
            </a:extLst>
          </p:cNvPr>
          <p:cNvCxnSpPr>
            <a:cxnSpLocks/>
          </p:cNvCxnSpPr>
          <p:nvPr/>
        </p:nvCxnSpPr>
        <p:spPr>
          <a:xfrm flipV="1">
            <a:off x="5063321" y="3067957"/>
            <a:ext cx="45144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EE41C342-9100-4BEB-96C4-6D5DEEA38677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5094534" y="4048218"/>
            <a:ext cx="42023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644CA9C6-3108-4142-96E8-136DCF0035D8}"/>
              </a:ext>
            </a:extLst>
          </p:cNvPr>
          <p:cNvGrpSpPr/>
          <p:nvPr/>
        </p:nvGrpSpPr>
        <p:grpSpPr>
          <a:xfrm>
            <a:off x="6625346" y="1113029"/>
            <a:ext cx="1236813" cy="618406"/>
            <a:chOff x="4891715" y="0"/>
            <a:chExt cx="1236813" cy="6184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3" name="מלבן 32">
              <a:extLst>
                <a:ext uri="{FF2B5EF4-FFF2-40B4-BE49-F238E27FC236}">
                  <a16:creationId xmlns:a16="http://schemas.microsoft.com/office/drawing/2014/main" id="{C81D1073-2996-4778-97BC-D3DA3DDE3A3D}"/>
                </a:ext>
              </a:extLst>
            </p:cNvPr>
            <p:cNvSpPr/>
            <p:nvPr/>
          </p:nvSpPr>
          <p:spPr>
            <a:xfrm>
              <a:off x="4891715" y="0"/>
              <a:ext cx="1236813" cy="618406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תיבת טקסט 33">
              <a:extLst>
                <a:ext uri="{FF2B5EF4-FFF2-40B4-BE49-F238E27FC236}">
                  <a16:creationId xmlns:a16="http://schemas.microsoft.com/office/drawing/2014/main" id="{F68688A3-A63D-4360-A3D3-AF83BA9789B9}"/>
                </a:ext>
              </a:extLst>
            </p:cNvPr>
            <p:cNvSpPr txBox="1"/>
            <p:nvPr/>
          </p:nvSpPr>
          <p:spPr>
            <a:xfrm>
              <a:off x="4891715" y="0"/>
              <a:ext cx="1236813" cy="6184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800" b="1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ראש המועצה</a:t>
              </a:r>
            </a:p>
          </p:txBody>
        </p:sp>
      </p:grpSp>
      <p:cxnSp>
        <p:nvCxnSpPr>
          <p:cNvPr id="35" name="מחבר חץ ישר 34">
            <a:extLst>
              <a:ext uri="{FF2B5EF4-FFF2-40B4-BE49-F238E27FC236}">
                <a16:creationId xmlns:a16="http://schemas.microsoft.com/office/drawing/2014/main" id="{C752DA2C-E0AE-4EFE-B278-F2FD29C3A10A}"/>
              </a:ext>
            </a:extLst>
          </p:cNvPr>
          <p:cNvCxnSpPr>
            <a:cxnSpLocks/>
          </p:cNvCxnSpPr>
          <p:nvPr/>
        </p:nvCxnSpPr>
        <p:spPr>
          <a:xfrm>
            <a:off x="7249956" y="1780090"/>
            <a:ext cx="0" cy="60043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831F0CFE-CC8A-47DF-853D-A86312C63385}"/>
              </a:ext>
            </a:extLst>
          </p:cNvPr>
          <p:cNvGrpSpPr/>
          <p:nvPr/>
        </p:nvGrpSpPr>
        <p:grpSpPr>
          <a:xfrm>
            <a:off x="9241892" y="5838825"/>
            <a:ext cx="1236813" cy="618406"/>
            <a:chOff x="4891715" y="0"/>
            <a:chExt cx="1236813" cy="6184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FD2EAB35-F227-40CD-96DE-120E743CA56D}"/>
                </a:ext>
              </a:extLst>
            </p:cNvPr>
            <p:cNvSpPr/>
            <p:nvPr/>
          </p:nvSpPr>
          <p:spPr>
            <a:xfrm>
              <a:off x="4891715" y="0"/>
              <a:ext cx="1236813" cy="618406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תיבת טקסט 41">
              <a:extLst>
                <a:ext uri="{FF2B5EF4-FFF2-40B4-BE49-F238E27FC236}">
                  <a16:creationId xmlns:a16="http://schemas.microsoft.com/office/drawing/2014/main" id="{06B38850-DF40-4F66-AF15-B5594BEA3F60}"/>
                </a:ext>
              </a:extLst>
            </p:cNvPr>
            <p:cNvSpPr txBox="1"/>
            <p:nvPr/>
          </p:nvSpPr>
          <p:spPr>
            <a:xfrm>
              <a:off x="4891715" y="0"/>
              <a:ext cx="1236813" cy="6184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800" b="1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הנדסה</a:t>
              </a:r>
            </a:p>
          </p:txBody>
        </p:sp>
      </p:grpSp>
      <p:cxnSp>
        <p:nvCxnSpPr>
          <p:cNvPr id="43" name="מחבר חץ ישר 42">
            <a:extLst>
              <a:ext uri="{FF2B5EF4-FFF2-40B4-BE49-F238E27FC236}">
                <a16:creationId xmlns:a16="http://schemas.microsoft.com/office/drawing/2014/main" id="{9B1F8FA4-999B-4A9C-8C76-E9573B4D9B47}"/>
              </a:ext>
            </a:extLst>
          </p:cNvPr>
          <p:cNvCxnSpPr>
            <a:cxnSpLocks/>
          </p:cNvCxnSpPr>
          <p:nvPr/>
        </p:nvCxnSpPr>
        <p:spPr>
          <a:xfrm>
            <a:off x="7878724" y="2783645"/>
            <a:ext cx="904883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קבוצה 44">
            <a:extLst>
              <a:ext uri="{FF2B5EF4-FFF2-40B4-BE49-F238E27FC236}">
                <a16:creationId xmlns:a16="http://schemas.microsoft.com/office/drawing/2014/main" id="{042F8933-0241-4146-A173-7A825051E367}"/>
              </a:ext>
            </a:extLst>
          </p:cNvPr>
          <p:cNvGrpSpPr/>
          <p:nvPr/>
        </p:nvGrpSpPr>
        <p:grpSpPr>
          <a:xfrm>
            <a:off x="9270599" y="431670"/>
            <a:ext cx="1236813" cy="618406"/>
            <a:chOff x="4891715" y="0"/>
            <a:chExt cx="1236813" cy="6184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6" name="מלבן 45">
              <a:extLst>
                <a:ext uri="{FF2B5EF4-FFF2-40B4-BE49-F238E27FC236}">
                  <a16:creationId xmlns:a16="http://schemas.microsoft.com/office/drawing/2014/main" id="{4D68BD85-58B3-4B25-8A50-23E81010E70F}"/>
                </a:ext>
              </a:extLst>
            </p:cNvPr>
            <p:cNvSpPr/>
            <p:nvPr/>
          </p:nvSpPr>
          <p:spPr>
            <a:xfrm>
              <a:off x="4891715" y="0"/>
              <a:ext cx="1236813" cy="618406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תיבת טקסט 46">
              <a:extLst>
                <a:ext uri="{FF2B5EF4-FFF2-40B4-BE49-F238E27FC236}">
                  <a16:creationId xmlns:a16="http://schemas.microsoft.com/office/drawing/2014/main" id="{2A42B08F-556B-4F1B-85B9-B6C9C099DCDE}"/>
                </a:ext>
              </a:extLst>
            </p:cNvPr>
            <p:cNvSpPr txBox="1"/>
            <p:nvPr/>
          </p:nvSpPr>
          <p:spPr>
            <a:xfrm>
              <a:off x="4891715" y="0"/>
              <a:ext cx="1236813" cy="6184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800" b="1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כח אדם</a:t>
              </a:r>
            </a:p>
          </p:txBody>
        </p:sp>
      </p:grpSp>
      <p:grpSp>
        <p:nvGrpSpPr>
          <p:cNvPr id="48" name="קבוצה 47">
            <a:extLst>
              <a:ext uri="{FF2B5EF4-FFF2-40B4-BE49-F238E27FC236}">
                <a16:creationId xmlns:a16="http://schemas.microsoft.com/office/drawing/2014/main" id="{4C168956-50E3-498E-8E12-97052C95787C}"/>
              </a:ext>
            </a:extLst>
          </p:cNvPr>
          <p:cNvGrpSpPr/>
          <p:nvPr/>
        </p:nvGrpSpPr>
        <p:grpSpPr>
          <a:xfrm>
            <a:off x="9241893" y="5078084"/>
            <a:ext cx="1236813" cy="618406"/>
            <a:chOff x="4891715" y="0"/>
            <a:chExt cx="1236813" cy="6184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9" name="מלבן 48">
              <a:extLst>
                <a:ext uri="{FF2B5EF4-FFF2-40B4-BE49-F238E27FC236}">
                  <a16:creationId xmlns:a16="http://schemas.microsoft.com/office/drawing/2014/main" id="{850B2B4B-5F51-41B2-8B44-BC25DBF5F72A}"/>
                </a:ext>
              </a:extLst>
            </p:cNvPr>
            <p:cNvSpPr/>
            <p:nvPr/>
          </p:nvSpPr>
          <p:spPr>
            <a:xfrm>
              <a:off x="4891715" y="0"/>
              <a:ext cx="1236813" cy="618406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תיבת טקסט 49">
              <a:extLst>
                <a:ext uri="{FF2B5EF4-FFF2-40B4-BE49-F238E27FC236}">
                  <a16:creationId xmlns:a16="http://schemas.microsoft.com/office/drawing/2014/main" id="{23EEC6C0-955E-4029-A3C2-F0198A92242F}"/>
                </a:ext>
              </a:extLst>
            </p:cNvPr>
            <p:cNvSpPr txBox="1"/>
            <p:nvPr/>
          </p:nvSpPr>
          <p:spPr>
            <a:xfrm>
              <a:off x="4891715" y="0"/>
              <a:ext cx="1236813" cy="6184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800" b="1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חינוך</a:t>
              </a:r>
            </a:p>
          </p:txBody>
        </p:sp>
      </p:grpSp>
      <p:grpSp>
        <p:nvGrpSpPr>
          <p:cNvPr id="51" name="קבוצה 50">
            <a:extLst>
              <a:ext uri="{FF2B5EF4-FFF2-40B4-BE49-F238E27FC236}">
                <a16:creationId xmlns:a16="http://schemas.microsoft.com/office/drawing/2014/main" id="{095C6F47-51C4-42BD-B612-4494A833408B}"/>
              </a:ext>
            </a:extLst>
          </p:cNvPr>
          <p:cNvGrpSpPr/>
          <p:nvPr/>
        </p:nvGrpSpPr>
        <p:grpSpPr>
          <a:xfrm>
            <a:off x="9260219" y="1161684"/>
            <a:ext cx="1236813" cy="618406"/>
            <a:chOff x="4891715" y="0"/>
            <a:chExt cx="1236813" cy="6184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2" name="מלבן 51">
              <a:extLst>
                <a:ext uri="{FF2B5EF4-FFF2-40B4-BE49-F238E27FC236}">
                  <a16:creationId xmlns:a16="http://schemas.microsoft.com/office/drawing/2014/main" id="{2F241AA6-4368-4D53-BED1-E5D3444B28FF}"/>
                </a:ext>
              </a:extLst>
            </p:cNvPr>
            <p:cNvSpPr/>
            <p:nvPr/>
          </p:nvSpPr>
          <p:spPr>
            <a:xfrm>
              <a:off x="4891715" y="0"/>
              <a:ext cx="1236813" cy="618406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תיבת טקסט 52">
              <a:extLst>
                <a:ext uri="{FF2B5EF4-FFF2-40B4-BE49-F238E27FC236}">
                  <a16:creationId xmlns:a16="http://schemas.microsoft.com/office/drawing/2014/main" id="{2EC9B431-55E8-4C75-AF0F-3FA72D21F8C7}"/>
                </a:ext>
              </a:extLst>
            </p:cNvPr>
            <p:cNvSpPr txBox="1"/>
            <p:nvPr/>
          </p:nvSpPr>
          <p:spPr>
            <a:xfrm>
              <a:off x="4891715" y="0"/>
              <a:ext cx="1236813" cy="6184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800" b="1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יקל"ר</a:t>
              </a:r>
            </a:p>
          </p:txBody>
        </p:sp>
      </p:grpSp>
      <p:grpSp>
        <p:nvGrpSpPr>
          <p:cNvPr id="54" name="קבוצה 53">
            <a:extLst>
              <a:ext uri="{FF2B5EF4-FFF2-40B4-BE49-F238E27FC236}">
                <a16:creationId xmlns:a16="http://schemas.microsoft.com/office/drawing/2014/main" id="{FAB9EA89-9A39-450E-B389-EBEEE630E515}"/>
              </a:ext>
            </a:extLst>
          </p:cNvPr>
          <p:cNvGrpSpPr/>
          <p:nvPr/>
        </p:nvGrpSpPr>
        <p:grpSpPr>
          <a:xfrm>
            <a:off x="9241894" y="1922823"/>
            <a:ext cx="1236813" cy="618406"/>
            <a:chOff x="4891715" y="0"/>
            <a:chExt cx="1236813" cy="6184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5" name="מלבן 54">
              <a:extLst>
                <a:ext uri="{FF2B5EF4-FFF2-40B4-BE49-F238E27FC236}">
                  <a16:creationId xmlns:a16="http://schemas.microsoft.com/office/drawing/2014/main" id="{ADA1C361-E014-4ECF-AFB6-2F1E7EB48804}"/>
                </a:ext>
              </a:extLst>
            </p:cNvPr>
            <p:cNvSpPr/>
            <p:nvPr/>
          </p:nvSpPr>
          <p:spPr>
            <a:xfrm>
              <a:off x="4891715" y="0"/>
              <a:ext cx="1236813" cy="618406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תיבת טקסט 55">
              <a:extLst>
                <a:ext uri="{FF2B5EF4-FFF2-40B4-BE49-F238E27FC236}">
                  <a16:creationId xmlns:a16="http://schemas.microsoft.com/office/drawing/2014/main" id="{A75E61D0-DA72-47BF-BEB6-F5979F719FF7}"/>
                </a:ext>
              </a:extLst>
            </p:cNvPr>
            <p:cNvSpPr txBox="1"/>
            <p:nvPr/>
          </p:nvSpPr>
          <p:spPr>
            <a:xfrm>
              <a:off x="4891715" y="0"/>
              <a:ext cx="1236813" cy="6184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800" b="1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בטחון</a:t>
              </a:r>
            </a:p>
          </p:txBody>
        </p:sp>
      </p:grpSp>
      <p:grpSp>
        <p:nvGrpSpPr>
          <p:cNvPr id="57" name="קבוצה 56">
            <a:extLst>
              <a:ext uri="{FF2B5EF4-FFF2-40B4-BE49-F238E27FC236}">
                <a16:creationId xmlns:a16="http://schemas.microsoft.com/office/drawing/2014/main" id="{FBE969D6-0555-46C1-A13A-890A4F47858E}"/>
              </a:ext>
            </a:extLst>
          </p:cNvPr>
          <p:cNvGrpSpPr/>
          <p:nvPr/>
        </p:nvGrpSpPr>
        <p:grpSpPr>
          <a:xfrm>
            <a:off x="9244784" y="2703058"/>
            <a:ext cx="1236813" cy="618406"/>
            <a:chOff x="4891715" y="0"/>
            <a:chExt cx="1236813" cy="6184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8" name="מלבן 57">
              <a:extLst>
                <a:ext uri="{FF2B5EF4-FFF2-40B4-BE49-F238E27FC236}">
                  <a16:creationId xmlns:a16="http://schemas.microsoft.com/office/drawing/2014/main" id="{20B48B1D-994D-4E5B-AEB0-2E9898C94524}"/>
                </a:ext>
              </a:extLst>
            </p:cNvPr>
            <p:cNvSpPr/>
            <p:nvPr/>
          </p:nvSpPr>
          <p:spPr>
            <a:xfrm>
              <a:off x="4891715" y="0"/>
              <a:ext cx="1236813" cy="618406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תיבת טקסט 58">
              <a:extLst>
                <a:ext uri="{FF2B5EF4-FFF2-40B4-BE49-F238E27FC236}">
                  <a16:creationId xmlns:a16="http://schemas.microsoft.com/office/drawing/2014/main" id="{0E735FEF-EAB5-4EB5-804A-E0180B2D24B8}"/>
                </a:ext>
              </a:extLst>
            </p:cNvPr>
            <p:cNvSpPr txBox="1"/>
            <p:nvPr/>
          </p:nvSpPr>
          <p:spPr>
            <a:xfrm>
              <a:off x="4891715" y="0"/>
              <a:ext cx="1236813" cy="6184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800" b="1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אוכלוסייה</a:t>
              </a:r>
            </a:p>
          </p:txBody>
        </p:sp>
      </p:grpSp>
      <p:grpSp>
        <p:nvGrpSpPr>
          <p:cNvPr id="60" name="קבוצה 59">
            <a:extLst>
              <a:ext uri="{FF2B5EF4-FFF2-40B4-BE49-F238E27FC236}">
                <a16:creationId xmlns:a16="http://schemas.microsoft.com/office/drawing/2014/main" id="{32325D75-A82B-4D64-8129-A0DE941FBE66}"/>
              </a:ext>
            </a:extLst>
          </p:cNvPr>
          <p:cNvGrpSpPr/>
          <p:nvPr/>
        </p:nvGrpSpPr>
        <p:grpSpPr>
          <a:xfrm>
            <a:off x="9241895" y="3489794"/>
            <a:ext cx="1236813" cy="618406"/>
            <a:chOff x="4891715" y="0"/>
            <a:chExt cx="1236813" cy="6184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1" name="מלבן 60">
              <a:extLst>
                <a:ext uri="{FF2B5EF4-FFF2-40B4-BE49-F238E27FC236}">
                  <a16:creationId xmlns:a16="http://schemas.microsoft.com/office/drawing/2014/main" id="{B390F1C2-CBB2-4CC1-BCC6-BD9AB8464890}"/>
                </a:ext>
              </a:extLst>
            </p:cNvPr>
            <p:cNvSpPr/>
            <p:nvPr/>
          </p:nvSpPr>
          <p:spPr>
            <a:xfrm>
              <a:off x="4891715" y="0"/>
              <a:ext cx="1236813" cy="618406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תיבת טקסט 61">
              <a:extLst>
                <a:ext uri="{FF2B5EF4-FFF2-40B4-BE49-F238E27FC236}">
                  <a16:creationId xmlns:a16="http://schemas.microsoft.com/office/drawing/2014/main" id="{053A2BA9-47E2-48F8-96CD-1EF4E994465E}"/>
                </a:ext>
              </a:extLst>
            </p:cNvPr>
            <p:cNvSpPr txBox="1"/>
            <p:nvPr/>
          </p:nvSpPr>
          <p:spPr>
            <a:xfrm>
              <a:off x="4891715" y="0"/>
              <a:ext cx="1236813" cy="6184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800" b="1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לוגיסטיקה</a:t>
              </a:r>
            </a:p>
          </p:txBody>
        </p:sp>
      </p:grpSp>
      <p:grpSp>
        <p:nvGrpSpPr>
          <p:cNvPr id="63" name="קבוצה 62">
            <a:extLst>
              <a:ext uri="{FF2B5EF4-FFF2-40B4-BE49-F238E27FC236}">
                <a16:creationId xmlns:a16="http://schemas.microsoft.com/office/drawing/2014/main" id="{D9A44C3D-40F7-4A30-8EE3-642C00D3A9A9}"/>
              </a:ext>
            </a:extLst>
          </p:cNvPr>
          <p:cNvGrpSpPr/>
          <p:nvPr/>
        </p:nvGrpSpPr>
        <p:grpSpPr>
          <a:xfrm>
            <a:off x="9241896" y="4317343"/>
            <a:ext cx="1236813" cy="618406"/>
            <a:chOff x="4891715" y="0"/>
            <a:chExt cx="1236813" cy="61840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4" name="מלבן 63">
              <a:extLst>
                <a:ext uri="{FF2B5EF4-FFF2-40B4-BE49-F238E27FC236}">
                  <a16:creationId xmlns:a16="http://schemas.microsoft.com/office/drawing/2014/main" id="{128C0006-C54F-4F59-A387-7C4C3DAAE817}"/>
                </a:ext>
              </a:extLst>
            </p:cNvPr>
            <p:cNvSpPr/>
            <p:nvPr/>
          </p:nvSpPr>
          <p:spPr>
            <a:xfrm>
              <a:off x="4891715" y="0"/>
              <a:ext cx="1236813" cy="618406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תיבת טקסט 64">
              <a:extLst>
                <a:ext uri="{FF2B5EF4-FFF2-40B4-BE49-F238E27FC236}">
                  <a16:creationId xmlns:a16="http://schemas.microsoft.com/office/drawing/2014/main" id="{F8CF0E21-845D-4CEA-8C2A-35E6AB7E3234}"/>
                </a:ext>
              </a:extLst>
            </p:cNvPr>
            <p:cNvSpPr txBox="1"/>
            <p:nvPr/>
          </p:nvSpPr>
          <p:spPr>
            <a:xfrm>
              <a:off x="4891715" y="0"/>
              <a:ext cx="1236813" cy="6184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800" b="1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מידע ודוברות</a:t>
              </a:r>
            </a:p>
          </p:txBody>
        </p:sp>
      </p:grpSp>
      <p:cxnSp>
        <p:nvCxnSpPr>
          <p:cNvPr id="66" name="מחבר ישר 65">
            <a:extLst>
              <a:ext uri="{FF2B5EF4-FFF2-40B4-BE49-F238E27FC236}">
                <a16:creationId xmlns:a16="http://schemas.microsoft.com/office/drawing/2014/main" id="{B14A1F32-7ED3-4126-BC43-82E04D387236}"/>
              </a:ext>
            </a:extLst>
          </p:cNvPr>
          <p:cNvCxnSpPr>
            <a:cxnSpLocks/>
          </p:cNvCxnSpPr>
          <p:nvPr/>
        </p:nvCxnSpPr>
        <p:spPr>
          <a:xfrm>
            <a:off x="8783607" y="740873"/>
            <a:ext cx="0" cy="540715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מחבר ישר 68">
            <a:extLst>
              <a:ext uri="{FF2B5EF4-FFF2-40B4-BE49-F238E27FC236}">
                <a16:creationId xmlns:a16="http://schemas.microsoft.com/office/drawing/2014/main" id="{D0867113-65A0-44D4-A4F3-E56244A53FC0}"/>
              </a:ext>
            </a:extLst>
          </p:cNvPr>
          <p:cNvCxnSpPr>
            <a:cxnSpLocks/>
          </p:cNvCxnSpPr>
          <p:nvPr/>
        </p:nvCxnSpPr>
        <p:spPr>
          <a:xfrm flipV="1">
            <a:off x="8793573" y="774724"/>
            <a:ext cx="45144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ישר 69">
            <a:extLst>
              <a:ext uri="{FF2B5EF4-FFF2-40B4-BE49-F238E27FC236}">
                <a16:creationId xmlns:a16="http://schemas.microsoft.com/office/drawing/2014/main" id="{2B3478B5-7A60-4B9F-B336-0B6F0891AD55}"/>
              </a:ext>
            </a:extLst>
          </p:cNvPr>
          <p:cNvCxnSpPr>
            <a:cxnSpLocks/>
          </p:cNvCxnSpPr>
          <p:nvPr/>
        </p:nvCxnSpPr>
        <p:spPr>
          <a:xfrm flipV="1">
            <a:off x="8797155" y="6125790"/>
            <a:ext cx="45144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ישר 70">
            <a:extLst>
              <a:ext uri="{FF2B5EF4-FFF2-40B4-BE49-F238E27FC236}">
                <a16:creationId xmlns:a16="http://schemas.microsoft.com/office/drawing/2014/main" id="{8FBDA614-7002-41F8-BDC4-DF224D46ED0C}"/>
              </a:ext>
            </a:extLst>
          </p:cNvPr>
          <p:cNvCxnSpPr>
            <a:cxnSpLocks/>
          </p:cNvCxnSpPr>
          <p:nvPr/>
        </p:nvCxnSpPr>
        <p:spPr>
          <a:xfrm flipV="1">
            <a:off x="8819153" y="1473132"/>
            <a:ext cx="45144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>
            <a:extLst>
              <a:ext uri="{FF2B5EF4-FFF2-40B4-BE49-F238E27FC236}">
                <a16:creationId xmlns:a16="http://schemas.microsoft.com/office/drawing/2014/main" id="{5F928AF8-E30C-44E0-B44C-F0B92A198C6B}"/>
              </a:ext>
            </a:extLst>
          </p:cNvPr>
          <p:cNvCxnSpPr>
            <a:cxnSpLocks/>
          </p:cNvCxnSpPr>
          <p:nvPr/>
        </p:nvCxnSpPr>
        <p:spPr>
          <a:xfrm flipV="1">
            <a:off x="8812928" y="2227209"/>
            <a:ext cx="45144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ישר 72">
            <a:extLst>
              <a:ext uri="{FF2B5EF4-FFF2-40B4-BE49-F238E27FC236}">
                <a16:creationId xmlns:a16="http://schemas.microsoft.com/office/drawing/2014/main" id="{BDFA18D8-4B9E-496C-BD5D-6E36E7C7F613}"/>
              </a:ext>
            </a:extLst>
          </p:cNvPr>
          <p:cNvCxnSpPr>
            <a:cxnSpLocks/>
          </p:cNvCxnSpPr>
          <p:nvPr/>
        </p:nvCxnSpPr>
        <p:spPr>
          <a:xfrm flipV="1">
            <a:off x="8797155" y="3773761"/>
            <a:ext cx="45144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ישר 73">
            <a:extLst>
              <a:ext uri="{FF2B5EF4-FFF2-40B4-BE49-F238E27FC236}">
                <a16:creationId xmlns:a16="http://schemas.microsoft.com/office/drawing/2014/main" id="{2085528B-7461-409D-BA14-4BBB3B5472B9}"/>
              </a:ext>
            </a:extLst>
          </p:cNvPr>
          <p:cNvCxnSpPr>
            <a:cxnSpLocks/>
          </p:cNvCxnSpPr>
          <p:nvPr/>
        </p:nvCxnSpPr>
        <p:spPr>
          <a:xfrm flipV="1">
            <a:off x="8790446" y="2990633"/>
            <a:ext cx="45144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ישר 74">
            <a:extLst>
              <a:ext uri="{FF2B5EF4-FFF2-40B4-BE49-F238E27FC236}">
                <a16:creationId xmlns:a16="http://schemas.microsoft.com/office/drawing/2014/main" id="{FAFE819A-86D4-4469-8E99-5C4468FE882A}"/>
              </a:ext>
            </a:extLst>
          </p:cNvPr>
          <p:cNvCxnSpPr>
            <a:cxnSpLocks/>
          </p:cNvCxnSpPr>
          <p:nvPr/>
        </p:nvCxnSpPr>
        <p:spPr>
          <a:xfrm flipV="1">
            <a:off x="8812928" y="4634560"/>
            <a:ext cx="45144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ישר 75">
            <a:extLst>
              <a:ext uri="{FF2B5EF4-FFF2-40B4-BE49-F238E27FC236}">
                <a16:creationId xmlns:a16="http://schemas.microsoft.com/office/drawing/2014/main" id="{344263CF-C0EB-4AFF-80F5-D535E60EFCE4}"/>
              </a:ext>
            </a:extLst>
          </p:cNvPr>
          <p:cNvCxnSpPr>
            <a:cxnSpLocks/>
          </p:cNvCxnSpPr>
          <p:nvPr/>
        </p:nvCxnSpPr>
        <p:spPr>
          <a:xfrm flipV="1">
            <a:off x="8819153" y="5349720"/>
            <a:ext cx="45144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קבוצה 76">
            <a:extLst>
              <a:ext uri="{FF2B5EF4-FFF2-40B4-BE49-F238E27FC236}">
                <a16:creationId xmlns:a16="http://schemas.microsoft.com/office/drawing/2014/main" id="{39F05E57-D73A-44F2-BD10-D3D509F8DEEB}"/>
              </a:ext>
            </a:extLst>
          </p:cNvPr>
          <p:cNvGrpSpPr/>
          <p:nvPr/>
        </p:nvGrpSpPr>
        <p:grpSpPr>
          <a:xfrm>
            <a:off x="1035765" y="2280997"/>
            <a:ext cx="1572527" cy="739904"/>
            <a:chOff x="4278" y="2892766"/>
            <a:chExt cx="1236813" cy="93625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3" name="מלבן 92">
              <a:extLst>
                <a:ext uri="{FF2B5EF4-FFF2-40B4-BE49-F238E27FC236}">
                  <a16:creationId xmlns:a16="http://schemas.microsoft.com/office/drawing/2014/main" id="{6EFCD740-32DB-45FE-8E64-D246D68D8B9F}"/>
                </a:ext>
              </a:extLst>
            </p:cNvPr>
            <p:cNvSpPr/>
            <p:nvPr/>
          </p:nvSpPr>
          <p:spPr>
            <a:xfrm>
              <a:off x="4278" y="2892766"/>
              <a:ext cx="1236813" cy="936255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תיבת טקסט 93">
              <a:extLst>
                <a:ext uri="{FF2B5EF4-FFF2-40B4-BE49-F238E27FC236}">
                  <a16:creationId xmlns:a16="http://schemas.microsoft.com/office/drawing/2014/main" id="{BC2166DD-CAD8-48A5-9304-1732B6B898EA}"/>
                </a:ext>
              </a:extLst>
            </p:cNvPr>
            <p:cNvSpPr txBox="1"/>
            <p:nvPr/>
          </p:nvSpPr>
          <p:spPr>
            <a:xfrm>
              <a:off x="4278" y="2892766"/>
              <a:ext cx="1236813" cy="9362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600" b="1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רכז רווחה ופרט</a:t>
              </a:r>
            </a:p>
          </p:txBody>
        </p:sp>
      </p:grpSp>
      <p:grpSp>
        <p:nvGrpSpPr>
          <p:cNvPr id="78" name="קבוצה 77">
            <a:extLst>
              <a:ext uri="{FF2B5EF4-FFF2-40B4-BE49-F238E27FC236}">
                <a16:creationId xmlns:a16="http://schemas.microsoft.com/office/drawing/2014/main" id="{0201CEE6-FFC6-473A-817F-DE1712BC7D13}"/>
              </a:ext>
            </a:extLst>
          </p:cNvPr>
          <p:cNvGrpSpPr/>
          <p:nvPr/>
        </p:nvGrpSpPr>
        <p:grpSpPr>
          <a:xfrm>
            <a:off x="1009280" y="5847304"/>
            <a:ext cx="1562887" cy="739904"/>
            <a:chOff x="1500823" y="2892766"/>
            <a:chExt cx="1562887" cy="93625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1" name="מלבן 90">
              <a:extLst>
                <a:ext uri="{FF2B5EF4-FFF2-40B4-BE49-F238E27FC236}">
                  <a16:creationId xmlns:a16="http://schemas.microsoft.com/office/drawing/2014/main" id="{8DCADE83-4872-4512-9E8B-44F568775B26}"/>
                </a:ext>
              </a:extLst>
            </p:cNvPr>
            <p:cNvSpPr/>
            <p:nvPr/>
          </p:nvSpPr>
          <p:spPr>
            <a:xfrm>
              <a:off x="1500823" y="2892766"/>
              <a:ext cx="1562887" cy="936255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תיבת טקסט 91">
              <a:extLst>
                <a:ext uri="{FF2B5EF4-FFF2-40B4-BE49-F238E27FC236}">
                  <a16:creationId xmlns:a16="http://schemas.microsoft.com/office/drawing/2014/main" id="{8A8A8924-13C9-423A-A8C8-9A9AF97435CE}"/>
                </a:ext>
              </a:extLst>
            </p:cNvPr>
            <p:cNvSpPr txBox="1"/>
            <p:nvPr/>
          </p:nvSpPr>
          <p:spPr>
            <a:xfrm>
              <a:off x="1500823" y="2892766"/>
              <a:ext cx="1562887" cy="9362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600" b="1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רכז חינוך תרבות </a:t>
              </a:r>
            </a:p>
            <a:p>
              <a:pPr marL="0" lvl="0" indent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600" b="1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ופנאי</a:t>
              </a:r>
            </a:p>
          </p:txBody>
        </p:sp>
      </p:grpSp>
      <p:grpSp>
        <p:nvGrpSpPr>
          <p:cNvPr id="79" name="קבוצה 78">
            <a:extLst>
              <a:ext uri="{FF2B5EF4-FFF2-40B4-BE49-F238E27FC236}">
                <a16:creationId xmlns:a16="http://schemas.microsoft.com/office/drawing/2014/main" id="{E38A9174-46A7-477F-9E15-D911AA9137D7}"/>
              </a:ext>
            </a:extLst>
          </p:cNvPr>
          <p:cNvGrpSpPr/>
          <p:nvPr/>
        </p:nvGrpSpPr>
        <p:grpSpPr>
          <a:xfrm>
            <a:off x="1009282" y="4079511"/>
            <a:ext cx="1557530" cy="739904"/>
            <a:chOff x="3323441" y="2892766"/>
            <a:chExt cx="1236813" cy="93625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9" name="מלבן 88">
              <a:extLst>
                <a:ext uri="{FF2B5EF4-FFF2-40B4-BE49-F238E27FC236}">
                  <a16:creationId xmlns:a16="http://schemas.microsoft.com/office/drawing/2014/main" id="{CC5D965F-D07A-428B-A7B3-9A7870C6CACD}"/>
                </a:ext>
              </a:extLst>
            </p:cNvPr>
            <p:cNvSpPr/>
            <p:nvPr/>
          </p:nvSpPr>
          <p:spPr>
            <a:xfrm>
              <a:off x="3323441" y="2892766"/>
              <a:ext cx="1236813" cy="936255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תיבת טקסט 89">
              <a:extLst>
                <a:ext uri="{FF2B5EF4-FFF2-40B4-BE49-F238E27FC236}">
                  <a16:creationId xmlns:a16="http://schemas.microsoft.com/office/drawing/2014/main" id="{0A4F6970-9700-4036-BDA1-B09EDAA234A5}"/>
                </a:ext>
              </a:extLst>
            </p:cNvPr>
            <p:cNvSpPr txBox="1"/>
            <p:nvPr/>
          </p:nvSpPr>
          <p:spPr>
            <a:xfrm>
              <a:off x="3323441" y="2892766"/>
              <a:ext cx="1236813" cy="9362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600" b="1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רכז לוגיסטיקה </a:t>
              </a:r>
            </a:p>
          </p:txBody>
        </p:sp>
      </p:grpSp>
      <p:grpSp>
        <p:nvGrpSpPr>
          <p:cNvPr id="80" name="קבוצה 79">
            <a:extLst>
              <a:ext uri="{FF2B5EF4-FFF2-40B4-BE49-F238E27FC236}">
                <a16:creationId xmlns:a16="http://schemas.microsoft.com/office/drawing/2014/main" id="{3E36FF0E-0BDC-4D17-9322-94A37B02C4F5}"/>
              </a:ext>
            </a:extLst>
          </p:cNvPr>
          <p:cNvGrpSpPr/>
          <p:nvPr/>
        </p:nvGrpSpPr>
        <p:grpSpPr>
          <a:xfrm>
            <a:off x="1062253" y="3204719"/>
            <a:ext cx="1504559" cy="739904"/>
            <a:chOff x="4819986" y="2892766"/>
            <a:chExt cx="1236813" cy="93625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7" name="מלבן 86">
              <a:extLst>
                <a:ext uri="{FF2B5EF4-FFF2-40B4-BE49-F238E27FC236}">
                  <a16:creationId xmlns:a16="http://schemas.microsoft.com/office/drawing/2014/main" id="{E2ADC23C-5594-496F-A1A9-6D8A239E094A}"/>
                </a:ext>
              </a:extLst>
            </p:cNvPr>
            <p:cNvSpPr/>
            <p:nvPr/>
          </p:nvSpPr>
          <p:spPr>
            <a:xfrm>
              <a:off x="4819986" y="2892766"/>
              <a:ext cx="1236813" cy="936255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תיבת טקסט 87">
              <a:extLst>
                <a:ext uri="{FF2B5EF4-FFF2-40B4-BE49-F238E27FC236}">
                  <a16:creationId xmlns:a16="http://schemas.microsoft.com/office/drawing/2014/main" id="{88B46460-9065-47D6-8238-CB714B834C3B}"/>
                </a:ext>
              </a:extLst>
            </p:cNvPr>
            <p:cNvSpPr txBox="1"/>
            <p:nvPr/>
          </p:nvSpPr>
          <p:spPr>
            <a:xfrm>
              <a:off x="4819986" y="2892766"/>
              <a:ext cx="1236813" cy="9362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600" b="1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רכז בריאות </a:t>
              </a:r>
            </a:p>
          </p:txBody>
        </p:sp>
      </p:grpSp>
      <p:grpSp>
        <p:nvGrpSpPr>
          <p:cNvPr id="81" name="קבוצה 80">
            <a:extLst>
              <a:ext uri="{FF2B5EF4-FFF2-40B4-BE49-F238E27FC236}">
                <a16:creationId xmlns:a16="http://schemas.microsoft.com/office/drawing/2014/main" id="{4F83F324-E309-4331-A03B-96C3FF95C1F7}"/>
              </a:ext>
            </a:extLst>
          </p:cNvPr>
          <p:cNvGrpSpPr/>
          <p:nvPr/>
        </p:nvGrpSpPr>
        <p:grpSpPr>
          <a:xfrm>
            <a:off x="1009280" y="4954303"/>
            <a:ext cx="1557532" cy="739904"/>
            <a:chOff x="6316531" y="2892766"/>
            <a:chExt cx="1557532" cy="93625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5" name="מלבן 84">
              <a:extLst>
                <a:ext uri="{FF2B5EF4-FFF2-40B4-BE49-F238E27FC236}">
                  <a16:creationId xmlns:a16="http://schemas.microsoft.com/office/drawing/2014/main" id="{4217FE3D-1CEF-4EF7-940B-B43759D70274}"/>
                </a:ext>
              </a:extLst>
            </p:cNvPr>
            <p:cNvSpPr/>
            <p:nvPr/>
          </p:nvSpPr>
          <p:spPr>
            <a:xfrm>
              <a:off x="6316531" y="2892766"/>
              <a:ext cx="1557532" cy="936255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תיבת טקסט 85">
              <a:extLst>
                <a:ext uri="{FF2B5EF4-FFF2-40B4-BE49-F238E27FC236}">
                  <a16:creationId xmlns:a16="http://schemas.microsoft.com/office/drawing/2014/main" id="{C64976F9-C2ED-437A-8113-0FD51410992B}"/>
                </a:ext>
              </a:extLst>
            </p:cNvPr>
            <p:cNvSpPr txBox="1"/>
            <p:nvPr/>
          </p:nvSpPr>
          <p:spPr>
            <a:xfrm>
              <a:off x="6316531" y="2892766"/>
              <a:ext cx="1557532" cy="9362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600" b="1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רכז מידע הסברה ודוברות </a:t>
              </a:r>
            </a:p>
          </p:txBody>
        </p:sp>
      </p:grpSp>
      <p:grpSp>
        <p:nvGrpSpPr>
          <p:cNvPr id="82" name="קבוצה 81">
            <a:extLst>
              <a:ext uri="{FF2B5EF4-FFF2-40B4-BE49-F238E27FC236}">
                <a16:creationId xmlns:a16="http://schemas.microsoft.com/office/drawing/2014/main" id="{39AE7EEF-BB8B-4363-A137-06DB4338A4CE}"/>
              </a:ext>
            </a:extLst>
          </p:cNvPr>
          <p:cNvGrpSpPr/>
          <p:nvPr/>
        </p:nvGrpSpPr>
        <p:grpSpPr>
          <a:xfrm>
            <a:off x="1082870" y="1418602"/>
            <a:ext cx="1525424" cy="739904"/>
            <a:chOff x="8133794" y="2892766"/>
            <a:chExt cx="1236813" cy="93625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3" name="מלבן 82">
              <a:extLst>
                <a:ext uri="{FF2B5EF4-FFF2-40B4-BE49-F238E27FC236}">
                  <a16:creationId xmlns:a16="http://schemas.microsoft.com/office/drawing/2014/main" id="{41470B0C-95B5-4347-9402-19C0DBE42E8E}"/>
                </a:ext>
              </a:extLst>
            </p:cNvPr>
            <p:cNvSpPr/>
            <p:nvPr/>
          </p:nvSpPr>
          <p:spPr>
            <a:xfrm>
              <a:off x="8133794" y="2892766"/>
              <a:ext cx="1236813" cy="936255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תיבת טקסט 83">
              <a:extLst>
                <a:ext uri="{FF2B5EF4-FFF2-40B4-BE49-F238E27FC236}">
                  <a16:creationId xmlns:a16="http://schemas.microsoft.com/office/drawing/2014/main" id="{2D220594-CCF3-4751-8D91-2C7368099BB5}"/>
                </a:ext>
              </a:extLst>
            </p:cNvPr>
            <p:cNvSpPr txBox="1"/>
            <p:nvPr/>
          </p:nvSpPr>
          <p:spPr>
            <a:xfrm>
              <a:off x="8133794" y="2892766"/>
              <a:ext cx="1236813" cy="9362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1600" b="1" kern="12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רכז בטחון</a:t>
              </a:r>
            </a:p>
          </p:txBody>
        </p:sp>
      </p:grpSp>
      <p:cxnSp>
        <p:nvCxnSpPr>
          <p:cNvPr id="97" name="מחבר חץ ישר 96">
            <a:extLst>
              <a:ext uri="{FF2B5EF4-FFF2-40B4-BE49-F238E27FC236}">
                <a16:creationId xmlns:a16="http://schemas.microsoft.com/office/drawing/2014/main" id="{981FC393-6B3C-4105-9F43-D4F30E85E508}"/>
              </a:ext>
            </a:extLst>
          </p:cNvPr>
          <p:cNvCxnSpPr>
            <a:cxnSpLocks/>
            <a:endCxn id="84" idx="3"/>
          </p:cNvCxnSpPr>
          <p:nvPr/>
        </p:nvCxnSpPr>
        <p:spPr>
          <a:xfrm flipH="1" flipV="1">
            <a:off x="2608294" y="1788554"/>
            <a:ext cx="6628244" cy="45339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מחבר חץ ישר 97">
            <a:extLst>
              <a:ext uri="{FF2B5EF4-FFF2-40B4-BE49-F238E27FC236}">
                <a16:creationId xmlns:a16="http://schemas.microsoft.com/office/drawing/2014/main" id="{4B645891-AB5A-41EF-8E53-F307C8822B06}"/>
              </a:ext>
            </a:extLst>
          </p:cNvPr>
          <p:cNvCxnSpPr>
            <a:cxnSpLocks/>
          </p:cNvCxnSpPr>
          <p:nvPr/>
        </p:nvCxnSpPr>
        <p:spPr>
          <a:xfrm flipH="1">
            <a:off x="2408415" y="3039851"/>
            <a:ext cx="6675083" cy="65046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מחבר חץ ישר 98">
            <a:extLst>
              <a:ext uri="{FF2B5EF4-FFF2-40B4-BE49-F238E27FC236}">
                <a16:creationId xmlns:a16="http://schemas.microsoft.com/office/drawing/2014/main" id="{D1DEB1A2-3DE8-42A2-B818-5704EC9ABFA6}"/>
              </a:ext>
            </a:extLst>
          </p:cNvPr>
          <p:cNvCxnSpPr>
            <a:cxnSpLocks/>
          </p:cNvCxnSpPr>
          <p:nvPr/>
        </p:nvCxnSpPr>
        <p:spPr>
          <a:xfrm flipH="1">
            <a:off x="2561453" y="3829129"/>
            <a:ext cx="6675083" cy="650466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מחבר חץ ישר 100">
            <a:extLst>
              <a:ext uri="{FF2B5EF4-FFF2-40B4-BE49-F238E27FC236}">
                <a16:creationId xmlns:a16="http://schemas.microsoft.com/office/drawing/2014/main" id="{204A321A-3D47-4914-A6C2-A33EC3CC4D19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2584746" y="4626546"/>
            <a:ext cx="6657150" cy="753825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מחבר חץ ישר 101">
            <a:extLst>
              <a:ext uri="{FF2B5EF4-FFF2-40B4-BE49-F238E27FC236}">
                <a16:creationId xmlns:a16="http://schemas.microsoft.com/office/drawing/2014/main" id="{9CE81D19-FD98-49B1-B49A-B2B7D4E86514}"/>
              </a:ext>
            </a:extLst>
          </p:cNvPr>
          <p:cNvCxnSpPr>
            <a:cxnSpLocks/>
          </p:cNvCxnSpPr>
          <p:nvPr/>
        </p:nvCxnSpPr>
        <p:spPr>
          <a:xfrm flipH="1">
            <a:off x="2561454" y="5368974"/>
            <a:ext cx="6675083" cy="650466"/>
          </a:xfrm>
          <a:prstGeom prst="straightConnector1">
            <a:avLst/>
          </a:prstGeom>
          <a:ln w="28575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מחבר ישר 117">
            <a:extLst>
              <a:ext uri="{FF2B5EF4-FFF2-40B4-BE49-F238E27FC236}">
                <a16:creationId xmlns:a16="http://schemas.microsoft.com/office/drawing/2014/main" id="{1505B1B5-D0FE-4E6E-A0BB-64C745A2ECB1}"/>
              </a:ext>
            </a:extLst>
          </p:cNvPr>
          <p:cNvCxnSpPr>
            <a:cxnSpLocks/>
          </p:cNvCxnSpPr>
          <p:nvPr/>
        </p:nvCxnSpPr>
        <p:spPr>
          <a:xfrm>
            <a:off x="2962589" y="1698664"/>
            <a:ext cx="0" cy="459736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מחבר ישר 119">
            <a:extLst>
              <a:ext uri="{FF2B5EF4-FFF2-40B4-BE49-F238E27FC236}">
                <a16:creationId xmlns:a16="http://schemas.microsoft.com/office/drawing/2014/main" id="{C2D86DE5-D100-41E9-8FE5-97179456AC3C}"/>
              </a:ext>
            </a:extLst>
          </p:cNvPr>
          <p:cNvCxnSpPr>
            <a:cxnSpLocks/>
          </p:cNvCxnSpPr>
          <p:nvPr/>
        </p:nvCxnSpPr>
        <p:spPr>
          <a:xfrm>
            <a:off x="2962589" y="3114569"/>
            <a:ext cx="845871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מחבר ישר 121">
            <a:extLst>
              <a:ext uri="{FF2B5EF4-FFF2-40B4-BE49-F238E27FC236}">
                <a16:creationId xmlns:a16="http://schemas.microsoft.com/office/drawing/2014/main" id="{A1E68DB9-EE44-4C84-8880-58CB7BF402D1}"/>
              </a:ext>
            </a:extLst>
          </p:cNvPr>
          <p:cNvCxnSpPr>
            <a:cxnSpLocks/>
          </p:cNvCxnSpPr>
          <p:nvPr/>
        </p:nvCxnSpPr>
        <p:spPr>
          <a:xfrm flipV="1">
            <a:off x="2553383" y="2639462"/>
            <a:ext cx="45144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ישר 122">
            <a:extLst>
              <a:ext uri="{FF2B5EF4-FFF2-40B4-BE49-F238E27FC236}">
                <a16:creationId xmlns:a16="http://schemas.microsoft.com/office/drawing/2014/main" id="{99FB0EDC-8ACF-4BC1-84F0-7CA8FDFE394F}"/>
              </a:ext>
            </a:extLst>
          </p:cNvPr>
          <p:cNvCxnSpPr>
            <a:cxnSpLocks/>
          </p:cNvCxnSpPr>
          <p:nvPr/>
        </p:nvCxnSpPr>
        <p:spPr>
          <a:xfrm flipV="1">
            <a:off x="2573653" y="3661723"/>
            <a:ext cx="45144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מחבר ישר 123">
            <a:extLst>
              <a:ext uri="{FF2B5EF4-FFF2-40B4-BE49-F238E27FC236}">
                <a16:creationId xmlns:a16="http://schemas.microsoft.com/office/drawing/2014/main" id="{CD05C2BF-510C-473A-8899-AED5A1AB2FCE}"/>
              </a:ext>
            </a:extLst>
          </p:cNvPr>
          <p:cNvCxnSpPr>
            <a:cxnSpLocks/>
          </p:cNvCxnSpPr>
          <p:nvPr/>
        </p:nvCxnSpPr>
        <p:spPr>
          <a:xfrm flipV="1">
            <a:off x="2522464" y="4457527"/>
            <a:ext cx="45144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מחבר ישר 124">
            <a:extLst>
              <a:ext uri="{FF2B5EF4-FFF2-40B4-BE49-F238E27FC236}">
                <a16:creationId xmlns:a16="http://schemas.microsoft.com/office/drawing/2014/main" id="{CAFEA89E-D04B-451D-B4A1-096FB9654C66}"/>
              </a:ext>
            </a:extLst>
          </p:cNvPr>
          <p:cNvCxnSpPr>
            <a:cxnSpLocks/>
          </p:cNvCxnSpPr>
          <p:nvPr/>
        </p:nvCxnSpPr>
        <p:spPr>
          <a:xfrm flipV="1">
            <a:off x="2538978" y="5346907"/>
            <a:ext cx="45144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מחבר ישר 125">
            <a:extLst>
              <a:ext uri="{FF2B5EF4-FFF2-40B4-BE49-F238E27FC236}">
                <a16:creationId xmlns:a16="http://schemas.microsoft.com/office/drawing/2014/main" id="{48FF53DC-4F9F-4977-AAEA-F3ACC27B8B82}"/>
              </a:ext>
            </a:extLst>
          </p:cNvPr>
          <p:cNvCxnSpPr>
            <a:cxnSpLocks/>
          </p:cNvCxnSpPr>
          <p:nvPr/>
        </p:nvCxnSpPr>
        <p:spPr>
          <a:xfrm flipV="1">
            <a:off x="2527451" y="1740784"/>
            <a:ext cx="45144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ישר 126">
            <a:extLst>
              <a:ext uri="{FF2B5EF4-FFF2-40B4-BE49-F238E27FC236}">
                <a16:creationId xmlns:a16="http://schemas.microsoft.com/office/drawing/2014/main" id="{C39E27E1-D098-4421-8879-342197CA3724}"/>
              </a:ext>
            </a:extLst>
          </p:cNvPr>
          <p:cNvCxnSpPr>
            <a:cxnSpLocks/>
          </p:cNvCxnSpPr>
          <p:nvPr/>
        </p:nvCxnSpPr>
        <p:spPr>
          <a:xfrm flipV="1">
            <a:off x="2512389" y="6295830"/>
            <a:ext cx="45144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מחבר ישר 128">
            <a:extLst>
              <a:ext uri="{FF2B5EF4-FFF2-40B4-BE49-F238E27FC236}">
                <a16:creationId xmlns:a16="http://schemas.microsoft.com/office/drawing/2014/main" id="{05ED4388-B1BA-4079-B769-788A54EF150E}"/>
              </a:ext>
            </a:extLst>
          </p:cNvPr>
          <p:cNvCxnSpPr>
            <a:cxnSpLocks/>
          </p:cNvCxnSpPr>
          <p:nvPr/>
        </p:nvCxnSpPr>
        <p:spPr>
          <a:xfrm>
            <a:off x="7010400" y="6295830"/>
            <a:ext cx="94705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6">
            <a:extLst>
              <a:ext uri="{FF2B5EF4-FFF2-40B4-BE49-F238E27FC236}">
                <a16:creationId xmlns:a16="http://schemas.microsoft.com/office/drawing/2014/main" id="{6E89C95A-541A-42DC-AF5B-6608919ED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883" y="6392536"/>
            <a:ext cx="16289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אחריות מקצועית </a:t>
            </a:r>
          </a:p>
        </p:txBody>
      </p:sp>
      <p:cxnSp>
        <p:nvCxnSpPr>
          <p:cNvPr id="131" name="מחבר ישר 130">
            <a:extLst>
              <a:ext uri="{FF2B5EF4-FFF2-40B4-BE49-F238E27FC236}">
                <a16:creationId xmlns:a16="http://schemas.microsoft.com/office/drawing/2014/main" id="{C57F5216-B954-402E-95C8-F9D8B1FE7EFF}"/>
              </a:ext>
            </a:extLst>
          </p:cNvPr>
          <p:cNvCxnSpPr/>
          <p:nvPr/>
        </p:nvCxnSpPr>
        <p:spPr>
          <a:xfrm>
            <a:off x="7010400" y="6646241"/>
            <a:ext cx="94705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תמונה 127">
            <a:extLst>
              <a:ext uri="{FF2B5EF4-FFF2-40B4-BE49-F238E27FC236}">
                <a16:creationId xmlns:a16="http://schemas.microsoft.com/office/drawing/2014/main" id="{F4A3C015-F3F0-455E-A838-817E95A00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143" y="1395883"/>
            <a:ext cx="813699" cy="950516"/>
          </a:xfrm>
          <a:prstGeom prst="rect">
            <a:avLst/>
          </a:prstGeom>
        </p:spPr>
      </p:pic>
      <p:pic>
        <p:nvPicPr>
          <p:cNvPr id="132" name="תמונה 131">
            <a:extLst>
              <a:ext uri="{FF2B5EF4-FFF2-40B4-BE49-F238E27FC236}">
                <a16:creationId xmlns:a16="http://schemas.microsoft.com/office/drawing/2014/main" id="{3D27C9BF-FA6A-49E6-BF93-5BDC95688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227" y="170587"/>
            <a:ext cx="1296154" cy="618406"/>
          </a:xfrm>
          <a:prstGeom prst="rect">
            <a:avLst/>
          </a:prstGeom>
        </p:spPr>
      </p:pic>
      <p:pic>
        <p:nvPicPr>
          <p:cNvPr id="133" name="תמונה 132">
            <a:extLst>
              <a:ext uri="{FF2B5EF4-FFF2-40B4-BE49-F238E27FC236}">
                <a16:creationId xmlns:a16="http://schemas.microsoft.com/office/drawing/2014/main" id="{DA2AE885-FF9C-427D-AF5B-8F2AEFBDE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4454" y="828517"/>
            <a:ext cx="1567976" cy="56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4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A2C28F48-B720-4D00-A379-04C40C361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759" y="1831055"/>
            <a:ext cx="388066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מבנה הצח"ש</a:t>
            </a:r>
            <a:endParaRPr kumimoji="0" lang="en-US" altLang="he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זהו המבנה המומלץ אך מובן כי כל צח"ש פועל באופן מותאם לרשות ולתושבים</a:t>
            </a:r>
            <a:endParaRPr kumimoji="0" lang="en-US" altLang="he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דיאגרמה 7">
            <a:extLst>
              <a:ext uri="{FF2B5EF4-FFF2-40B4-BE49-F238E27FC236}">
                <a16:creationId xmlns:a16="http://schemas.microsoft.com/office/drawing/2014/main" id="{DD718599-97BB-4C81-A0CC-45C7F486A9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4780690"/>
              </p:ext>
            </p:extLst>
          </p:nvPr>
        </p:nvGraphicFramePr>
        <p:xfrm>
          <a:off x="1646519" y="1606162"/>
          <a:ext cx="9684090" cy="4716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44DE7DDD-5F24-488B-97D1-4F1C4A421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58388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0EC059E7-2D87-433E-B98A-307326803E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3525" y="197426"/>
            <a:ext cx="740313" cy="864791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83E0FE94-B3D8-4A2C-949B-D284BE593A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055" y="206170"/>
            <a:ext cx="1528504" cy="729262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9C63FEFA-3956-4FA8-9EA4-8B6DAB16B2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7285" y="165260"/>
            <a:ext cx="2009522" cy="7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37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דיאגרמה 8">
            <a:extLst>
              <a:ext uri="{FF2B5EF4-FFF2-40B4-BE49-F238E27FC236}">
                <a16:creationId xmlns:a16="http://schemas.microsoft.com/office/drawing/2014/main" id="{A3C4E2B2-FA6B-47E8-84ED-FF95C78878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392502"/>
              </p:ext>
            </p:extLst>
          </p:nvPr>
        </p:nvGraphicFramePr>
        <p:xfrm>
          <a:off x="-213360" y="629821"/>
          <a:ext cx="8492578" cy="5649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מלבן 1">
            <a:extLst>
              <a:ext uri="{FF2B5EF4-FFF2-40B4-BE49-F238E27FC236}">
                <a16:creationId xmlns:a16="http://schemas.microsoft.com/office/drawing/2014/main" id="{E1D0A8CC-77FA-48F9-9C5B-87E529E69C19}"/>
              </a:ext>
            </a:extLst>
          </p:cNvPr>
          <p:cNvSpPr/>
          <p:nvPr/>
        </p:nvSpPr>
        <p:spPr>
          <a:xfrm>
            <a:off x="7077960" y="2115522"/>
            <a:ext cx="2246128" cy="267765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endParaRPr lang="he-IL" sz="28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sz="280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e-IL" sz="2800" b="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תהליך הפעלת</a:t>
            </a:r>
          </a:p>
          <a:p>
            <a:pPr algn="ctr"/>
            <a:r>
              <a:rPr lang="he-IL" sz="2800" b="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הצח"ש בחירום</a:t>
            </a:r>
          </a:p>
          <a:p>
            <a:pPr algn="ctr"/>
            <a:endParaRPr lang="he-IL" sz="280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e-IL" sz="2800" b="0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367622D5-7EFE-4339-9A25-AF4A598051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3525" y="197426"/>
            <a:ext cx="740313" cy="864791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564B0651-C0E3-4FA9-8E5F-A323B7144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055" y="206170"/>
            <a:ext cx="1528504" cy="729262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2CA7F7AB-AEB6-45E3-9571-6129E0E381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7285" y="165260"/>
            <a:ext cx="2009522" cy="7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9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ABDDB983-60E4-4E3E-B080-16DDCF89C0B1}"/>
              </a:ext>
            </a:extLst>
          </p:cNvPr>
          <p:cNvSpPr/>
          <p:nvPr/>
        </p:nvSpPr>
        <p:spPr>
          <a:xfrm>
            <a:off x="3018438" y="388068"/>
            <a:ext cx="2962275" cy="51498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הקמת ועדת היגוי</a:t>
            </a: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8374C90A-7472-4866-952F-F91D9C6092ED}"/>
              </a:ext>
            </a:extLst>
          </p:cNvPr>
          <p:cNvSpPr/>
          <p:nvPr/>
        </p:nvSpPr>
        <p:spPr>
          <a:xfrm>
            <a:off x="3018438" y="5997570"/>
            <a:ext cx="2962275" cy="51498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תרגול</a:t>
            </a: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C1E478FC-65A2-40B4-A355-A08AA3D59B57}"/>
              </a:ext>
            </a:extLst>
          </p:cNvPr>
          <p:cNvSpPr/>
          <p:nvPr/>
        </p:nvSpPr>
        <p:spPr>
          <a:xfrm>
            <a:off x="3018438" y="5055033"/>
            <a:ext cx="2962275" cy="51498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הכשרת פעילים</a:t>
            </a: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CDE38D91-E327-43F9-A180-EC432095F368}"/>
              </a:ext>
            </a:extLst>
          </p:cNvPr>
          <p:cNvSpPr/>
          <p:nvPr/>
        </p:nvSpPr>
        <p:spPr>
          <a:xfrm>
            <a:off x="3018438" y="4112496"/>
            <a:ext cx="2962275" cy="51498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כתיבת תיק הפעלה</a:t>
            </a:r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9BC4A7FF-9E1E-454A-8002-EE4C9538A3D6}"/>
              </a:ext>
            </a:extLst>
          </p:cNvPr>
          <p:cNvSpPr/>
          <p:nvPr/>
        </p:nvSpPr>
        <p:spPr>
          <a:xfrm>
            <a:off x="3018438" y="3169959"/>
            <a:ext cx="2962275" cy="51498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הכשרת ראשי צוותים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176BA3CD-1330-4C48-8EE0-EBAFB9234A10}"/>
              </a:ext>
            </a:extLst>
          </p:cNvPr>
          <p:cNvSpPr/>
          <p:nvPr/>
        </p:nvSpPr>
        <p:spPr>
          <a:xfrm>
            <a:off x="3047013" y="2309694"/>
            <a:ext cx="2962275" cy="51498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גיוס פעילים</a:t>
            </a:r>
          </a:p>
        </p:txBody>
      </p:sp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9DF49AD7-2651-4896-90B5-E2EF2C943F91}"/>
              </a:ext>
            </a:extLst>
          </p:cNvPr>
          <p:cNvSpPr/>
          <p:nvPr/>
        </p:nvSpPr>
        <p:spPr>
          <a:xfrm>
            <a:off x="3018438" y="1307745"/>
            <a:ext cx="2962275" cy="51498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גיוס מתנדבים- ראשי צוותים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337AE56A-6871-47DE-BE80-C50D8DDC6F71}"/>
              </a:ext>
            </a:extLst>
          </p:cNvPr>
          <p:cNvSpPr/>
          <p:nvPr/>
        </p:nvSpPr>
        <p:spPr>
          <a:xfrm>
            <a:off x="6868974" y="1565237"/>
            <a:ext cx="32261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תהליך הקמת </a:t>
            </a:r>
          </a:p>
          <a:p>
            <a:pPr algn="ctr"/>
            <a:r>
              <a:rPr lang="he-IL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צח"ש</a:t>
            </a:r>
            <a:r>
              <a:rPr lang="he-IL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8A880306-385A-4C17-A865-F0AC79E2AFA8}"/>
              </a:ext>
            </a:extLst>
          </p:cNvPr>
          <p:cNvCxnSpPr>
            <a:stCxn id="2" idx="2"/>
            <a:endCxn id="11" idx="0"/>
          </p:cNvCxnSpPr>
          <p:nvPr/>
        </p:nvCxnSpPr>
        <p:spPr>
          <a:xfrm>
            <a:off x="4499576" y="903052"/>
            <a:ext cx="0" cy="404693"/>
          </a:xfrm>
          <a:prstGeom prst="straightConnector1">
            <a:avLst/>
          </a:prstGeom>
          <a:ln w="28575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FE2C96A1-D7D9-4C65-9ACA-20A12478A1CE}"/>
              </a:ext>
            </a:extLst>
          </p:cNvPr>
          <p:cNvCxnSpPr>
            <a:cxnSpLocks/>
          </p:cNvCxnSpPr>
          <p:nvPr/>
        </p:nvCxnSpPr>
        <p:spPr>
          <a:xfrm>
            <a:off x="4551963" y="2772316"/>
            <a:ext cx="0" cy="327792"/>
          </a:xfrm>
          <a:prstGeom prst="straightConnector1">
            <a:avLst/>
          </a:prstGeom>
          <a:ln w="28575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מחבר חץ ישר 14">
            <a:extLst>
              <a:ext uri="{FF2B5EF4-FFF2-40B4-BE49-F238E27FC236}">
                <a16:creationId xmlns:a16="http://schemas.microsoft.com/office/drawing/2014/main" id="{D3223ADE-F54D-42B1-93DB-2AC849CCEFDA}"/>
              </a:ext>
            </a:extLst>
          </p:cNvPr>
          <p:cNvCxnSpPr>
            <a:cxnSpLocks/>
          </p:cNvCxnSpPr>
          <p:nvPr/>
        </p:nvCxnSpPr>
        <p:spPr>
          <a:xfrm>
            <a:off x="4571013" y="3737713"/>
            <a:ext cx="0" cy="327792"/>
          </a:xfrm>
          <a:prstGeom prst="straightConnector1">
            <a:avLst/>
          </a:prstGeom>
          <a:ln w="28575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CBBD86CD-5332-45AE-A0DB-469D05D9F020}"/>
              </a:ext>
            </a:extLst>
          </p:cNvPr>
          <p:cNvCxnSpPr>
            <a:cxnSpLocks/>
          </p:cNvCxnSpPr>
          <p:nvPr/>
        </p:nvCxnSpPr>
        <p:spPr>
          <a:xfrm>
            <a:off x="4542438" y="4680250"/>
            <a:ext cx="0" cy="327792"/>
          </a:xfrm>
          <a:prstGeom prst="straightConnector1">
            <a:avLst/>
          </a:prstGeom>
          <a:ln w="28575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19D95F85-F1BA-440C-B6D1-74B2BA078005}"/>
              </a:ext>
            </a:extLst>
          </p:cNvPr>
          <p:cNvCxnSpPr>
            <a:cxnSpLocks/>
          </p:cNvCxnSpPr>
          <p:nvPr/>
        </p:nvCxnSpPr>
        <p:spPr>
          <a:xfrm>
            <a:off x="4542438" y="5599927"/>
            <a:ext cx="0" cy="327792"/>
          </a:xfrm>
          <a:prstGeom prst="straightConnector1">
            <a:avLst/>
          </a:prstGeom>
          <a:ln w="28575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D27AEC09-F1FF-4373-B8B5-32F133BCF7BA}"/>
              </a:ext>
            </a:extLst>
          </p:cNvPr>
          <p:cNvCxnSpPr>
            <a:cxnSpLocks/>
          </p:cNvCxnSpPr>
          <p:nvPr/>
        </p:nvCxnSpPr>
        <p:spPr>
          <a:xfrm>
            <a:off x="4542438" y="1852639"/>
            <a:ext cx="0" cy="327792"/>
          </a:xfrm>
          <a:prstGeom prst="straightConnector1">
            <a:avLst/>
          </a:prstGeom>
          <a:ln w="28575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תמונה 26">
            <a:extLst>
              <a:ext uri="{FF2B5EF4-FFF2-40B4-BE49-F238E27FC236}">
                <a16:creationId xmlns:a16="http://schemas.microsoft.com/office/drawing/2014/main" id="{2F53FB08-0F98-4823-9FC7-98E1ED885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525" y="197426"/>
            <a:ext cx="740313" cy="864791"/>
          </a:xfrm>
          <a:prstGeom prst="rect">
            <a:avLst/>
          </a:prstGeom>
        </p:spPr>
      </p:pic>
      <p:pic>
        <p:nvPicPr>
          <p:cNvPr id="28" name="תמונה 27">
            <a:extLst>
              <a:ext uri="{FF2B5EF4-FFF2-40B4-BE49-F238E27FC236}">
                <a16:creationId xmlns:a16="http://schemas.microsoft.com/office/drawing/2014/main" id="{2B49DDCD-73D9-4295-9CCB-FAAA130D0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055" y="206170"/>
            <a:ext cx="1528504" cy="729262"/>
          </a:xfrm>
          <a:prstGeom prst="rect">
            <a:avLst/>
          </a:prstGeom>
        </p:spPr>
      </p:pic>
      <p:pic>
        <p:nvPicPr>
          <p:cNvPr id="29" name="תמונה 28">
            <a:extLst>
              <a:ext uri="{FF2B5EF4-FFF2-40B4-BE49-F238E27FC236}">
                <a16:creationId xmlns:a16="http://schemas.microsoft.com/office/drawing/2014/main" id="{FE87FB9B-2BD8-449B-8AE2-E0E604BEE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285" y="165260"/>
            <a:ext cx="2009522" cy="7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6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>
            <a:extLst>
              <a:ext uri="{FF2B5EF4-FFF2-40B4-BE49-F238E27FC236}">
                <a16:creationId xmlns:a16="http://schemas.microsoft.com/office/drawing/2014/main" id="{311E389E-4C13-4B0E-A664-8B3B7E406E71}"/>
              </a:ext>
            </a:extLst>
          </p:cNvPr>
          <p:cNvSpPr/>
          <p:nvPr/>
        </p:nvSpPr>
        <p:spPr>
          <a:xfrm>
            <a:off x="1960880" y="1108145"/>
            <a:ext cx="88290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מאפייני מצבי חירום ואסון, שלביהם והשלכותיהם על היחיד, המשפחה, הקבוצה והקהילה.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התנהגות יחידים וקבוצות במצבי דחק ומשבר והתמודדות עם המצב.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מיפוי אוכלוסיות בסיכון.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מיפוי גורמי סיוע ותמיכה (פנים וחוץ) ויצירת ממשקי עבודה.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הכרת הגורמים המעורבים בטיפול באירוע חירום ותחומי אחריותם/סמכותם.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היבטים ייחודיים לטיפול בילדים, מתבגרים ובעלי צרכים ייחודיים.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עקרונות לפעילות קהילתית.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הפעלת מתנדבים ופעילים - גיוס והפעלת מתנדבים, זכויות וחובות המתנדב.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עבודת המטה ונהלי דיווח בעת אירוע.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ביצוע הערכת מצב.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הכנת תמונת מצב אוכלוסייה בחירום.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מידע לציבור, הסברה ודוברות.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 סיוע לנפגעים - עקרונות הטיפול והסיוע.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התמודדות עם מצבי דחק וזיהוי משאבי התמודדות.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נהלי אזעקה והפעלת מוקד חירום בשכונה.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נהלי התגובה למצבי החירום השונים.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נהלי חבירה ושת"פ עם גורמי סיוע מחוץ לשכונה.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e-IL" sz="2000" dirty="0">
                <a:latin typeface="Calibri" panose="020F0502020204030204" pitchFamily="34" charset="0"/>
                <a:cs typeface="Calibri" panose="020F0502020204030204" pitchFamily="34" charset="0"/>
              </a:rPr>
              <a:t>ניהול שכונה במצבי חירום מתמשכים. 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F415695A-4ED0-4E91-A026-15EB76B0AAF0}"/>
              </a:ext>
            </a:extLst>
          </p:cNvPr>
          <p:cNvSpPr/>
          <p:nvPr/>
        </p:nvSpPr>
        <p:spPr>
          <a:xfrm>
            <a:off x="5294880" y="502592"/>
            <a:ext cx="210826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נושאי ההכשרות 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192F72EA-5D6D-4439-A023-3C9CA837C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788" y="1285547"/>
            <a:ext cx="657225" cy="76773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7472213-320E-4907-83CC-2249269AC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123" y="157562"/>
            <a:ext cx="1206986" cy="57586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C7A56AFD-8666-40A2-B974-57DF8E25C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8564" y="709684"/>
            <a:ext cx="1115449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0592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2C5F2D118BFE114E8620D6286B5FAFFD" ma:contentTypeVersion="12" ma:contentTypeDescription="צור מסמך חדש." ma:contentTypeScope="" ma:versionID="af1e7422f9eeb772692c3c8aead403a8">
  <xsd:schema xmlns:xsd="http://www.w3.org/2001/XMLSchema" xmlns:xs="http://www.w3.org/2001/XMLSchema" xmlns:p="http://schemas.microsoft.com/office/2006/metadata/properties" xmlns:ns2="fcb54760-834a-4c47-94f1-0b49f3974c36" xmlns:ns3="f96d7253-52a6-4293-91bc-1ca6e467cd64" targetNamespace="http://schemas.microsoft.com/office/2006/metadata/properties" ma:root="true" ma:fieldsID="60be45c313638202c33506020c9a85ee" ns2:_="" ns3:_="">
    <xsd:import namespace="fcb54760-834a-4c47-94f1-0b49f3974c36"/>
    <xsd:import namespace="f96d7253-52a6-4293-91bc-1ca6e467cd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b54760-834a-4c47-94f1-0b49f3974c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d7253-52a6-4293-91bc-1ca6e467c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3C08DD-102D-4651-8895-CE5DF366E5DF}"/>
</file>

<file path=customXml/itemProps2.xml><?xml version="1.0" encoding="utf-8"?>
<ds:datastoreItem xmlns:ds="http://schemas.openxmlformats.org/officeDocument/2006/customXml" ds:itemID="{97B9BE20-045E-4E9F-B280-2FFCB4583B74}"/>
</file>

<file path=customXml/itemProps3.xml><?xml version="1.0" encoding="utf-8"?>
<ds:datastoreItem xmlns:ds="http://schemas.openxmlformats.org/officeDocument/2006/customXml" ds:itemID="{9643E073-7533-49A3-96CF-D4A049C9A45D}"/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471</Words>
  <Application>Microsoft Office PowerPoint</Application>
  <PresentationFormat>מסך רחב</PresentationFormat>
  <Paragraphs>92</Paragraphs>
  <Slides>8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Ruvie Rogel</dc:creator>
  <cp:lastModifiedBy>Gali Hochman</cp:lastModifiedBy>
  <cp:revision>17</cp:revision>
  <dcterms:created xsi:type="dcterms:W3CDTF">2020-12-23T13:38:01Z</dcterms:created>
  <dcterms:modified xsi:type="dcterms:W3CDTF">2021-02-15T07:51:07Z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0x0101002C5F2D118BFE114E8620D6286B5FAFFD</vt:lpwstr>
  </property>
</Properties>
</file>